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app.xml" ContentType="application/vnd.openxmlformats-officedocument.extended-propertie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docProps/core.xml" ContentType="application/vnd.openxmlformats-package.core-properties+xml"/>
  <Override PartName="/ppt/viewProps.xml" ContentType="application/vnd.openxmlformats-officedocument.presentationml.viewProps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12192000" cy="6858000"/>
  <p:defaultTextStyle>
    <a:defPPr>
      <a:defRPr lang="en-US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23" d="100"/>
          <a:sy n="123" d="100"/>
        </p:scale>
        <p:origin x="-114" y="30"/>
      </p:cViewPr>
      <p:guideLst>
        <p:guide pos="2160" orient="horz"/>
        <p:guide pos="384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 /><Relationship Id="rId11" Type="http://schemas.openxmlformats.org/officeDocument/2006/relationships/tableStyles" Target="tableStyles.xml" /><Relationship Id="rId12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title" userDrawn="1">
  <p:cSld name="Титульный слайд">
    <p:bg>
      <p:bgPr shadeToTitle="0">
        <a:solidFill>
          <a:schemeClr val="bg2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752858" y="6453386"/>
            <a:ext cx="1607944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2584054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 bwMode="auto"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 fill="norm" stroke="1" extrusionOk="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 fill="norm" stroke="1" extrusionOk="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1371600" y="2295525"/>
            <a:ext cx="9601200" cy="357187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5C6B4A9-1611-4792-9094-5F34BCA07E0B}" type="datetimeFigureOut">
              <a:rPr lang="en-US"/>
              <a:t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9333C77-0158-454C-844F-B7AB9BD7DAD4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9596561" y="624156"/>
            <a:ext cx="1565766" cy="5243244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1371600" y="624156"/>
            <a:ext cx="8179641" cy="5243244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secHead" userDrawn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 fill="norm" stroke="1" extrusionOk="0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1371600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712588-04B1-427B-82EE-E8DB90309F08}" type="datetimeFigureOut">
              <a:rPr lang="en-US"/>
              <a:t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FF9F0C5-380F-41C2-899A-BAC0F0927E16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1371600" y="3305206"/>
            <a:ext cx="4443984" cy="256219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525014" y="3305206"/>
            <a:ext cx="4443984" cy="256219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 bwMode="auto"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2999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2A54C80-263E-416B-A8E0-580EDEADCBDC}" type="datetimeFigureOut">
              <a:rPr lang="en-US"/>
              <a:t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19954A3-9DFD-4C44-94BA-B95130A3BA1C}" type="slidenum">
              <a:rPr lang="en-US"/>
              <a:t/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 bwMode="auto"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 bwMode="auto"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2999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 bwMode="auto"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bg2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61BEF0D-F0BB-DE4B-95CE-6DB70DBA9567}" type="datetimeFigureOut">
              <a:rPr lang="en-US"/>
              <a:t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D57F1E4F-1CFF-5643-939E-217C01CDF565}" type="slidenum">
              <a:rPr lang="en-US"/>
              <a:t/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 bwMode="auto"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89000"/>
        </a:lnSpc>
        <a:spcBef>
          <a:spcPts val="0"/>
        </a:spcBef>
        <a:buNone/>
        <a:defRPr sz="44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>
        <a:lnSpc>
          <a:spcPct val="94000"/>
        </a:lnSpc>
        <a:spcBef>
          <a:spcPts val="1000"/>
        </a:spcBef>
        <a:spcAft>
          <a:spcPts val="200"/>
        </a:spcAft>
        <a:buFont typeface="Franklin Gothic Book"/>
        <a:buChar char="■"/>
        <a:defRPr sz="200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>
        <a:lnSpc>
          <a:spcPct val="94000"/>
        </a:lnSpc>
        <a:spcBef>
          <a:spcPts val="500"/>
        </a:spcBef>
        <a:spcAft>
          <a:spcPts val="200"/>
        </a:spcAft>
        <a:buFont typeface="Franklin Gothic Book"/>
        <a:buChar char="–"/>
        <a:defRPr sz="2000" i="1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>
        <a:lnSpc>
          <a:spcPct val="94000"/>
        </a:lnSpc>
        <a:spcBef>
          <a:spcPts val="500"/>
        </a:spcBef>
        <a:spcAft>
          <a:spcPts val="200"/>
        </a:spcAft>
        <a:buFont typeface="Franklin Gothic Book"/>
        <a:buChar char="■"/>
        <a:defRPr sz="180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>
        <a:lnSpc>
          <a:spcPct val="94000"/>
        </a:lnSpc>
        <a:spcBef>
          <a:spcPts val="500"/>
        </a:spcBef>
        <a:spcAft>
          <a:spcPts val="200"/>
        </a:spcAft>
        <a:buFont typeface="Franklin Gothic Book"/>
        <a:buChar char="–"/>
        <a:defRPr sz="1800" i="1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>
        <a:lnSpc>
          <a:spcPct val="94000"/>
        </a:lnSpc>
        <a:spcBef>
          <a:spcPts val="500"/>
        </a:spcBef>
        <a:spcAft>
          <a:spcPts val="200"/>
        </a:spcAft>
        <a:buFont typeface="Franklin Gothic Book"/>
        <a:buChar char="■"/>
        <a:defRPr sz="160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>
        <a:lnSpc>
          <a:spcPct val="94000"/>
        </a:lnSpc>
        <a:spcBef>
          <a:spcPts val="500"/>
        </a:spcBef>
        <a:spcAft>
          <a:spcPts val="200"/>
        </a:spcAft>
        <a:buFont typeface="Franklin Gothic Book"/>
        <a:buChar char="–"/>
        <a:defRPr sz="1600" i="1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>
        <a:lnSpc>
          <a:spcPct val="94000"/>
        </a:lnSpc>
        <a:spcBef>
          <a:spcPts val="500"/>
        </a:spcBef>
        <a:spcAft>
          <a:spcPts val="200"/>
        </a:spcAft>
        <a:buFont typeface="Franklin Gothic Book"/>
        <a:buChar char="■"/>
        <a:defRPr sz="140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>
        <a:lnSpc>
          <a:spcPct val="94000"/>
        </a:lnSpc>
        <a:spcBef>
          <a:spcPts val="500"/>
        </a:spcBef>
        <a:spcAft>
          <a:spcPts val="200"/>
        </a:spcAft>
        <a:buFont typeface="Franklin Gothic Book"/>
        <a:buChar char="–"/>
        <a:defRPr sz="1400" i="1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>
        <a:lnSpc>
          <a:spcPct val="94000"/>
        </a:lnSpc>
        <a:spcBef>
          <a:spcPts val="500"/>
        </a:spcBef>
        <a:spcAft>
          <a:spcPts val="200"/>
        </a:spcAft>
        <a:buFont typeface="Franklin Gothic Book"/>
        <a:buChar char="■"/>
        <a:defRPr sz="14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jp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image" Target="../media/image6.jp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Relationship Id="rId3" Type="http://schemas.openxmlformats.org/officeDocument/2006/relationships/image" Target="../media/image8.jpg"/><Relationship Id="rId4" Type="http://schemas.openxmlformats.org/officeDocument/2006/relationships/image" Target="../media/image9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Relationship Id="rId3" Type="http://schemas.openxmlformats.org/officeDocument/2006/relationships/image" Target="../media/image11.jpg"/><Relationship Id="rId4" Type="http://schemas.openxmlformats.org/officeDocument/2006/relationships/image" Target="../media/image12.jpg"/><Relationship Id="rId5" Type="http://schemas.openxmlformats.org/officeDocument/2006/relationships/image" Target="../media/image13.jp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4214949" y="1933303"/>
            <a:ext cx="6653590" cy="2353972"/>
          </a:xfrm>
        </p:spPr>
        <p:txBody>
          <a:bodyPr/>
          <a:lstStyle/>
          <a:p>
            <a:pPr>
              <a:defRPr/>
            </a:pPr>
            <a:r>
              <a:rPr lang="ru-RU" sz="4800"/>
              <a:t>«</a:t>
            </a:r>
            <a:r>
              <a:rPr lang="ru-RU" sz="4800">
                <a:latin typeface="Palatino Linotype"/>
              </a:rPr>
              <a:t>ТРУДОВОЙ ДЕСАНТ ШКОЛЬНИКОВ» </a:t>
            </a:r>
            <a:endParaRPr lang="ru-RU" sz="4800">
              <a:latin typeface="Palatino Linotype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4076054" y="4369357"/>
            <a:ext cx="6625525" cy="127202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5400" b="1">
                <a:solidFill>
                  <a:srgbClr val="006600"/>
                </a:solidFill>
              </a:rPr>
              <a:t>Город  </a:t>
            </a:r>
            <a:r>
              <a:rPr lang="ru-RU" sz="5400" b="1">
                <a:solidFill>
                  <a:srgbClr val="006600"/>
                </a:solidFill>
              </a:rPr>
              <a:t>Лангепас</a:t>
            </a:r>
            <a:r>
              <a:rPr lang="ru-RU" sz="5400" b="1">
                <a:solidFill>
                  <a:srgbClr val="006600"/>
                </a:solidFill>
              </a:rPr>
              <a:t> </a:t>
            </a:r>
            <a:endParaRPr lang="ru-RU" sz="5400" b="1">
              <a:solidFill>
                <a:srgbClr val="006600"/>
              </a:solidFill>
            </a:endParaRPr>
          </a:p>
        </p:txBody>
      </p:sp>
      <p:pic>
        <p:nvPicPr>
          <p:cNvPr id="1026" name="Picture 2" descr="https://im0-tub-ru.yandex.net/i?id=b9fac958fdebaef142363edc9a879b5b&amp;n=13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257901" y="102554"/>
            <a:ext cx="2753088" cy="2753089"/>
          </a:xfrm>
          <a:prstGeom prst="ellipse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22234963" name="Title 1"/>
          <p:cNvSpPr>
            <a:spLocks noGrp="1"/>
          </p:cNvSpPr>
          <p:nvPr>
            <p:ph type="title"/>
          </p:nvPr>
        </p:nvSpPr>
        <p:spPr bwMode="auto">
          <a:xfrm>
            <a:off x="1501065" y="800100"/>
            <a:ext cx="9601200" cy="1485900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90000" lnSpcReduction="2000"/>
          </a:bodyPr>
          <a:lstStyle/>
          <a:p>
            <a:pPr algn="ctr">
              <a:defRPr/>
            </a:pPr>
            <a:r>
              <a:rPr lang="ru-RU"/>
              <a:t>Всего в мероприятиях трудового десанта школьников приняло участие 2755 обучающихся и 317 педагогов </a:t>
            </a:r>
            <a:endParaRPr/>
          </a:p>
        </p:txBody>
      </p:sp>
      <p:sp>
        <p:nvSpPr>
          <p:cNvPr id="1853004535" name="Content Placeholder 2"/>
          <p:cNvSpPr>
            <a:spLocks noGrp="1"/>
          </p:cNvSpPr>
          <p:nvPr>
            <p:ph idx="1"/>
          </p:nvPr>
        </p:nvSpPr>
        <p:spPr bwMode="auto">
          <a:xfrm flipH="0" flipV="0">
            <a:off x="1794975" y="2432111"/>
            <a:ext cx="9441771" cy="3837742"/>
          </a:xfrm>
        </p:spPr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1690392760" name="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flipH="0" flipV="0">
            <a:off x="2783250" y="2444819"/>
            <a:ext cx="7732350" cy="43655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448989698" name="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flipH="0" flipV="0">
            <a:off x="1246271" y="881856"/>
            <a:ext cx="6658697" cy="4994022"/>
          </a:xfrm>
          <a:prstGeom prst="rect">
            <a:avLst/>
          </a:prstGeom>
        </p:spPr>
      </p:pic>
      <p:pic>
        <p:nvPicPr>
          <p:cNvPr id="1534052602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8148947" y="501315"/>
            <a:ext cx="3253332" cy="58553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352563436" name="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flipH="0" flipV="0">
            <a:off x="854802" y="538623"/>
            <a:ext cx="7707670" cy="5780753"/>
          </a:xfrm>
          <a:prstGeom prst="rect">
            <a:avLst/>
          </a:prstGeom>
        </p:spPr>
      </p:pic>
      <p:pic>
        <p:nvPicPr>
          <p:cNvPr id="1863243419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9170146" y="359833"/>
            <a:ext cx="2663264" cy="59054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34858526" name="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flipH="0" flipV="0">
            <a:off x="928071" y="117749"/>
            <a:ext cx="5442856" cy="4082142"/>
          </a:xfrm>
          <a:prstGeom prst="rect">
            <a:avLst/>
          </a:prstGeom>
        </p:spPr>
      </p:pic>
      <p:pic>
        <p:nvPicPr>
          <p:cNvPr id="523995801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7105714" y="3972557"/>
            <a:ext cx="4378714" cy="2749370"/>
          </a:xfrm>
          <a:prstGeom prst="rect">
            <a:avLst/>
          </a:prstGeom>
        </p:spPr>
      </p:pic>
      <p:pic>
        <p:nvPicPr>
          <p:cNvPr id="2129223361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6887999" y="206771"/>
            <a:ext cx="4650856" cy="34881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897593537" name="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flipH="0" flipV="0">
            <a:off x="982499" y="138160"/>
            <a:ext cx="4789713" cy="3592285"/>
          </a:xfrm>
          <a:prstGeom prst="rect">
            <a:avLst/>
          </a:prstGeom>
        </p:spPr>
      </p:pic>
      <p:pic>
        <p:nvPicPr>
          <p:cNvPr id="2052827029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7296213" y="3605892"/>
            <a:ext cx="4133785" cy="3100339"/>
          </a:xfrm>
          <a:prstGeom prst="rect">
            <a:avLst/>
          </a:prstGeom>
        </p:spPr>
      </p:pic>
      <p:pic>
        <p:nvPicPr>
          <p:cNvPr id="1339322255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6806356" y="138160"/>
            <a:ext cx="4623642" cy="3467732"/>
          </a:xfrm>
          <a:prstGeom prst="rect">
            <a:avLst/>
          </a:prstGeom>
        </p:spPr>
      </p:pic>
      <p:pic>
        <p:nvPicPr>
          <p:cNvPr id="1372883683" name="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 flipH="0" flipV="0">
            <a:off x="1508642" y="3794303"/>
            <a:ext cx="3882571" cy="29119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35993329" name="Picture 15" hidden="0"/>
          <p:cNvPicPr/>
          <p:nvPr/>
        </p:nvPicPr>
        <p:blipFill>
          <a:blip r:embed="rId2"/>
          <a:stretch/>
        </p:blipFill>
        <p:spPr bwMode="auto">
          <a:xfrm rot="0" flipH="0" flipV="0">
            <a:off x="952499" y="312761"/>
            <a:ext cx="5730671" cy="4833581"/>
          </a:xfrm>
          <a:prstGeom prst="rect">
            <a:avLst/>
          </a:prstGeom>
        </p:spPr>
      </p:pic>
      <p:pic>
        <p:nvPicPr>
          <p:cNvPr id="338266974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7048499" y="2989384"/>
            <a:ext cx="4554140" cy="3429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Crop">
  <a:themeElements>
    <a:clrScheme name="Другая 5">
      <a:dk1>
        <a:srgbClr val="33391C"/>
      </a:dk1>
      <a:lt1>
        <a:srgbClr val="FEFAC9"/>
      </a:lt1>
      <a:dk2>
        <a:srgbClr val="6DAA2D"/>
      </a:dk2>
      <a:lt2>
        <a:srgbClr val="E5EBF2"/>
      </a:lt2>
      <a:accent1>
        <a:srgbClr val="33391C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Crop">
      <a:majorFont>
        <a:latin typeface="Franklin Gothic Book"/>
        <a:ea typeface="Arial"/>
        <a:cs typeface="Arial"/>
      </a:majorFont>
      <a:minorFont>
        <a:latin typeface="Franklin Gothic Book"/>
        <a:ea typeface="Arial"/>
        <a:cs typeface="Arial"/>
      </a:minorFont>
    </a:fontScheme>
    <a:fmtScheme name="Crop">
      <a:fillStyleLst>
        <a:solidFill>
          <a:schemeClr val="phClr"/>
        </a:solidFill>
        <a:gradFill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0</TotalTime>
  <Words>0</Words>
  <Application>Р7-Офис/2025.4.1.1604</Application>
  <DocSecurity>0</DocSecurity>
  <PresentationFormat>Произвольный</PresentationFormat>
  <Paragraphs>0</Paragraphs>
  <Slides>7</Slides>
  <Notes>7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«Моя югра — моя планета!»</dc:title>
  <dc:subject/>
  <dc:creator>308-6</dc:creator>
  <cp:keywords/>
  <dc:description/>
  <dc:identifier/>
  <dc:language/>
  <cp:lastModifiedBy>PonomarevaEV</cp:lastModifiedBy>
  <cp:revision>44</cp:revision>
  <dcterms:created xsi:type="dcterms:W3CDTF">2021-03-25T09:09:31Z</dcterms:created>
  <dcterms:modified xsi:type="dcterms:W3CDTF">2026-06-05T11:02:12Z</dcterms:modified>
  <cp:category/>
  <cp:contentStatus/>
  <cp:version/>
</cp:coreProperties>
</file>