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66" r:id="rId5"/>
    <p:sldId id="267" r:id="rId6"/>
    <p:sldId id="268" r:id="rId7"/>
    <p:sldId id="269" r:id="rId8"/>
    <p:sldId id="270" r:id="rId9"/>
    <p:sldId id="276" r:id="rId10"/>
    <p:sldId id="277" r:id="rId11"/>
    <p:sldId id="278" r:id="rId12"/>
    <p:sldId id="283" r:id="rId13"/>
    <p:sldId id="284" r:id="rId14"/>
    <p:sldId id="285" r:id="rId15"/>
    <p:sldId id="287" r:id="rId16"/>
    <p:sldId id="288" r:id="rId17"/>
    <p:sldId id="292" r:id="rId18"/>
    <p:sldId id="293" r:id="rId19"/>
    <p:sldId id="295" r:id="rId20"/>
    <p:sldId id="297" r:id="rId21"/>
    <p:sldId id="298" r:id="rId22"/>
    <p:sldId id="299" r:id="rId23"/>
    <p:sldId id="301" r:id="rId24"/>
    <p:sldId id="302" r:id="rId25"/>
    <p:sldId id="303" r:id="rId26"/>
    <p:sldId id="305" r:id="rId27"/>
    <p:sldId id="306" r:id="rId28"/>
    <p:sldId id="307" r:id="rId29"/>
    <p:sldId id="309" r:id="rId30"/>
    <p:sldId id="310" r:id="rId31"/>
    <p:sldId id="31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>
        <p:scale>
          <a:sx n="70" d="100"/>
          <a:sy n="70" d="100"/>
        </p:scale>
        <p:origin x="-183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7AC2-5D99-4DE7-94AD-F138DE096B6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300081-66ED-4A93-95BC-8D608ABF0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7AC2-5D99-4DE7-94AD-F138DE096B6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0081-66ED-4A93-95BC-8D608ABF0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7AC2-5D99-4DE7-94AD-F138DE096B6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0081-66ED-4A93-95BC-8D608ABF0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0D7AC2-5D99-4DE7-94AD-F138DE096B6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300081-66ED-4A93-95BC-8D608ABF0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7AC2-5D99-4DE7-94AD-F138DE096B6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0081-66ED-4A93-95BC-8D608ABF0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7AC2-5D99-4DE7-94AD-F138DE096B6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0081-66ED-4A93-95BC-8D608ABF0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0081-66ED-4A93-95BC-8D608ABF0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7AC2-5D99-4DE7-94AD-F138DE096B6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7AC2-5D99-4DE7-94AD-F138DE096B6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0081-66ED-4A93-95BC-8D608ABF0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7AC2-5D99-4DE7-94AD-F138DE096B6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0081-66ED-4A93-95BC-8D608ABF0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0D7AC2-5D99-4DE7-94AD-F138DE096B6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300081-66ED-4A93-95BC-8D608ABF0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7AC2-5D99-4DE7-94AD-F138DE096B6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300081-66ED-4A93-95BC-8D608ABF0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10D7AC2-5D99-4DE7-94AD-F138DE096B69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300081-66ED-4A93-95BC-8D608ABF06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АУКЦИОН  ЗНАНИЙ 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 Великой 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Отечественной войне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4000" b="1" i="1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2981600"/>
            <a:ext cx="5305792" cy="351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28604"/>
            <a:ext cx="8358246" cy="642939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Сражения ВОВ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2</a:t>
            </a:r>
          </a:p>
          <a:p>
            <a:pPr marL="514350" indent="-514350">
              <a:buNone/>
            </a:pP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Полями воинской славы России» Военная энциклопедия называет Куликово, Полтавское и это, на котором произошло крупнейшее во 2-й мировой войне встречное танковое сражение. Как называется это поле?</a:t>
            </a:r>
          </a:p>
          <a:p>
            <a:pPr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28604"/>
            <a:ext cx="8572560" cy="621510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Сражения ВОВ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3</a:t>
            </a:r>
          </a:p>
          <a:p>
            <a:pPr>
              <a:buNone/>
            </a:pPr>
            <a:endParaRPr lang="ru-RU" sz="6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При ночном наступлении на какой немецкий город советские войска применили 140 прожекторов, которыми ослепили войска противника?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Лот 1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Лот 2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4" action="ppaction://hlinksldjump"/>
              </a:rPr>
              <a:t>Лот 3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Герои ВОВ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59293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Герои ВОВ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1</a:t>
            </a:r>
          </a:p>
          <a:p>
            <a:pPr marL="514350" indent="-514350">
              <a:buNone/>
            </a:pPr>
            <a:endParaRPr lang="ru-RU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Маршалом каких войск был Иван Никитович </a:t>
            </a:r>
            <a:r>
              <a:rPr lang="ru-RU" sz="3600" dirty="0" err="1" smtClean="0">
                <a:latin typeface="Monotype Corsiva" pitchFamily="66" charset="0"/>
              </a:rPr>
              <a:t>Кожедуб</a:t>
            </a:r>
            <a:r>
              <a:rPr lang="ru-RU" sz="3600" dirty="0" smtClean="0">
                <a:latin typeface="Monotype Corsiva" pitchFamily="66" charset="0"/>
              </a:rPr>
              <a:t>, трижды Герой советского Союза?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" name="Рисунок 2" descr="XS7wdMVmw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435594"/>
            <a:ext cx="5403342" cy="420785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59293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Герои ВОВ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2</a:t>
            </a:r>
          </a:p>
          <a:p>
            <a:pPr>
              <a:buNone/>
            </a:pPr>
            <a:endParaRPr lang="ru-RU" sz="7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Чей голос звучал по Всесоюзному радио, в период Великой Отечественной войны?</a:t>
            </a:r>
          </a:p>
          <a:p>
            <a:pPr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" name="Рисунок 2" descr="4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500042"/>
            <a:ext cx="5681142" cy="3718716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59293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Герои ВОВ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3</a:t>
            </a:r>
          </a:p>
          <a:p>
            <a:pPr marL="514350" indent="-514350">
              <a:buNone/>
            </a:pPr>
            <a:endParaRPr lang="ru-RU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Как по фамилии сержанта называется Сталинградский дом, который советские солдаты обороняли в течение нескольких месяцев?</a:t>
            </a:r>
          </a:p>
          <a:p>
            <a:pPr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" name="Рисунок 2" descr="img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428604"/>
            <a:ext cx="4772060" cy="3408046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Лот 1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Лот 2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4" action="ppaction://hlinksldjump"/>
              </a:rPr>
              <a:t>Лот 3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Победа!!!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59293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Победа!!!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1</a:t>
            </a:r>
          </a:p>
          <a:p>
            <a:pPr>
              <a:buNone/>
            </a:pPr>
            <a:endParaRPr lang="ru-RU" sz="7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Какое название получил парад, прошедший на Красной площади 24 июня 1945 года?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" name="Рисунок 2" descr="TASS_2683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28604"/>
            <a:ext cx="5786446" cy="385663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28604"/>
            <a:ext cx="8429684" cy="59293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Победа!!!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2</a:t>
            </a:r>
          </a:p>
          <a:p>
            <a:pPr>
              <a:buNone/>
            </a:pPr>
            <a:endParaRPr lang="ru-RU" sz="7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54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39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900" dirty="0" smtClean="0">
                <a:latin typeface="Monotype Corsiva" pitchFamily="66" charset="0"/>
              </a:rPr>
              <a:t>Кульминацией парада Победы 24 июня 1945 года стал марш 200 знаменосцев, бросавших фашистские знамёна на специальный помост у подножия Мавзолея. Какой элемент формы знаменосцев после парада был сожжён вместе с этим помостом?</a:t>
            </a:r>
          </a:p>
          <a:p>
            <a:pPr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" name="Рисунок 2" descr="skrinshot-24-06-2022-1207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28603"/>
            <a:ext cx="3713742" cy="2786121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59293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Победа!!!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3</a:t>
            </a:r>
          </a:p>
          <a:p>
            <a:pPr>
              <a:buNone/>
            </a:pPr>
            <a:endParaRPr lang="ru-RU" sz="7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3900" dirty="0" smtClean="0">
                <a:latin typeface="Monotype Corsiva" pitchFamily="66" charset="0"/>
              </a:rPr>
              <a:t>Назовите сумму порядковых номеров месяцев начала и окончания Великой Отечественной Войны.</a:t>
            </a:r>
            <a:endParaRPr lang="ru-RU" sz="39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основная единица торга на аукционе (в данном случае  –  вопрос)</a:t>
            </a:r>
          </a:p>
          <a:p>
            <a:pPr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Шаг аукциона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установленный интервал, на который Участник может увеличить ставку (в данном случае –  ответ на вопрос)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Аукционная терминология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Оружие ВОВ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1</a:t>
            </a:r>
          </a:p>
          <a:p>
            <a:pPr marL="514350" indent="-514350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 algn="just">
              <a:buNone/>
            </a:pPr>
            <a:r>
              <a:rPr lang="ru-RU" sz="3900" dirty="0" smtClean="0">
                <a:latin typeface="Monotype Corsiva" pitchFamily="66" charset="0"/>
              </a:rPr>
              <a:t>Автомат «ППШ» называли «Папашей»</a:t>
            </a:r>
            <a:endParaRPr lang="ru-RU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428604"/>
            <a:ext cx="8643998" cy="621510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Оружие ВОВ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2</a:t>
            </a:r>
          </a:p>
          <a:p>
            <a:pPr marL="514350" indent="-514350" algn="ctr">
              <a:buNone/>
            </a:pP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За то, что они пробивали броню немецких  танков «Тигр»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Оружие ВОВ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3</a:t>
            </a:r>
          </a:p>
          <a:p>
            <a:pPr marL="514350" indent="-514350" algn="ctr">
              <a:buNone/>
            </a:pPr>
            <a:endParaRPr lang="ru-RU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900" dirty="0" smtClean="0">
                <a:latin typeface="Monotype Corsiva" pitchFamily="66" charset="0"/>
              </a:rPr>
              <a:t>Танк  Т-34</a:t>
            </a:r>
            <a:endParaRPr lang="ru-RU" sz="39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9115460" cy="59293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Сражения ВОВ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1</a:t>
            </a:r>
          </a:p>
          <a:p>
            <a:pPr marL="514350" indent="-514350">
              <a:buNone/>
            </a:pP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900" dirty="0" smtClean="0">
                <a:latin typeface="Monotype Corsiva" pitchFamily="66" charset="0"/>
              </a:rPr>
              <a:t>Смоленск</a:t>
            </a:r>
          </a:p>
          <a:p>
            <a:pPr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28604"/>
            <a:ext cx="8358246" cy="642939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Сражения ВОВ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2</a:t>
            </a:r>
          </a:p>
          <a:p>
            <a:pPr marL="514350" indent="-514350">
              <a:buNone/>
            </a:pP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600" dirty="0" err="1" smtClean="0">
                <a:latin typeface="Monotype Corsiva" pitchFamily="66" charset="0"/>
              </a:rPr>
              <a:t>Прохоровское</a:t>
            </a:r>
            <a:r>
              <a:rPr lang="ru-RU" sz="3600" dirty="0" smtClean="0">
                <a:latin typeface="Monotype Corsiva" pitchFamily="66" charset="0"/>
              </a:rPr>
              <a:t>, Белгородская область РФ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28604"/>
            <a:ext cx="8572560" cy="621510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Сражения ВОВ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3</a:t>
            </a:r>
          </a:p>
          <a:p>
            <a:pPr>
              <a:buNone/>
            </a:pPr>
            <a:endParaRPr lang="ru-RU" sz="6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На Берлин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59293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Герои ВОВ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1</a:t>
            </a:r>
          </a:p>
          <a:p>
            <a:pPr marL="514350" indent="-514350">
              <a:buNone/>
            </a:pPr>
            <a:endParaRPr lang="ru-RU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Маршалом авиации. В Великую Отечественную войну служил в истребительной авиации, был командиром эскадрильи, заместителем командира полка. Участвовал в 120 воздушных боях, в которых сбил 62 вражеских самолёта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59293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Герои ВОВ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2</a:t>
            </a:r>
          </a:p>
          <a:p>
            <a:pPr>
              <a:buNone/>
            </a:pPr>
            <a:endParaRPr lang="ru-RU" sz="7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Диктор Всесоюзного радио Левитана Ю.Б.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59293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Герои ВОВ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3</a:t>
            </a:r>
          </a:p>
          <a:p>
            <a:pPr marL="514350" indent="-514350">
              <a:buNone/>
            </a:pPr>
            <a:endParaRPr lang="ru-RU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Дом Павлова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59293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Победа!!!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1</a:t>
            </a:r>
          </a:p>
          <a:p>
            <a:pPr>
              <a:buNone/>
            </a:pPr>
            <a:endParaRPr lang="ru-RU" sz="7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Парад Победы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Оружие ВОВ</a:t>
            </a:r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AutoNum type="arabicPeriod"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Сражения ВОВ</a:t>
            </a:r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AutoNum type="arabicPeriod"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4" action="ppaction://hlinksldjump"/>
              </a:rPr>
              <a:t>Герои ВОВ</a:t>
            </a:r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AutoNum type="arabicPeriod"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5" action="ppaction://hlinksldjump"/>
              </a:rPr>
              <a:t>Победа!!!</a:t>
            </a:r>
            <a:endParaRPr lang="ru-RU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28604"/>
            <a:ext cx="8429684" cy="59293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Победа!!!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2</a:t>
            </a:r>
          </a:p>
          <a:p>
            <a:pPr>
              <a:buNone/>
            </a:pPr>
            <a:endParaRPr lang="ru-RU" sz="7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5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Перчатки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59293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Победа!!!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3</a:t>
            </a:r>
          </a:p>
          <a:p>
            <a:pPr>
              <a:buNone/>
            </a:pPr>
            <a:endParaRPr lang="ru-RU" sz="7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11, ведь это были июнь и май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Лот 1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Лот 2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4" action="ppaction://hlinksldjump"/>
              </a:rPr>
              <a:t>Лот 3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Оружие ВОВ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Оружие ВОВ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1</a:t>
            </a:r>
          </a:p>
          <a:p>
            <a:pPr marL="514350" indent="-514350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 algn="just">
              <a:buNone/>
            </a:pPr>
            <a:r>
              <a:rPr lang="ru-RU" sz="3900" dirty="0" smtClean="0">
                <a:latin typeface="Monotype Corsiva" pitchFamily="66" charset="0"/>
              </a:rPr>
              <a:t>Во время Великой Отечественной войны установку БМ-13 называли «катюшей», а как называли автомат «ППШ» </a:t>
            </a:r>
            <a:endParaRPr lang="ru-RU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428604"/>
            <a:ext cx="8643998" cy="621510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Оружие ВОВ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2</a:t>
            </a:r>
          </a:p>
          <a:p>
            <a:pPr marL="514350" indent="-514350" algn="ctr">
              <a:buNone/>
            </a:pP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Во время Великой Отечественной войны наши фронтовики называли самоходную артиллерийскую установку СУ-152 (позже ИСУ-152)  «зверобоем». За что?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Оружие ВОВ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3</a:t>
            </a:r>
          </a:p>
          <a:p>
            <a:pPr marL="514350" indent="-514350" algn="ctr">
              <a:buNone/>
            </a:pPr>
            <a:endParaRPr lang="ru-RU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5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3900" dirty="0" smtClean="0">
                <a:latin typeface="Monotype Corsiva" pitchFamily="66" charset="0"/>
              </a:rPr>
              <a:t>Какой из отечественных танков стал легендой Второй Мировой войны?</a:t>
            </a:r>
            <a:endParaRPr lang="ru-RU" sz="3900" dirty="0">
              <a:latin typeface="Monotype Corsiva" pitchFamily="66" charset="0"/>
            </a:endParaRPr>
          </a:p>
        </p:txBody>
      </p:sp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500042"/>
            <a:ext cx="3786182" cy="2525354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Лот 1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Лот 2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4" action="ppaction://hlinksldjump"/>
              </a:rPr>
              <a:t>Лот 3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Сражения ВОВ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9115460" cy="592935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Сражения ВОВ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Лот 1</a:t>
            </a:r>
          </a:p>
          <a:p>
            <a:pPr marL="514350" indent="-514350">
              <a:buNone/>
            </a:pP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14350" indent="-514350">
              <a:buNone/>
            </a:pP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sz="39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900" dirty="0" smtClean="0">
                <a:latin typeface="Monotype Corsiva" pitchFamily="66" charset="0"/>
              </a:rPr>
              <a:t>Этот российский город-герой отважно защищался и в Смутное время, и от войск Наполеона, и в 1941 году. Назовите его.</a:t>
            </a:r>
          </a:p>
          <a:p>
            <a:pPr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" name="Рисунок 2" descr="1 (7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500042"/>
            <a:ext cx="4830134" cy="3475432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1488</TotalTime>
  <Words>480</Words>
  <Application>Microsoft Office PowerPoint</Application>
  <PresentationFormat>Экран (4:3)</PresentationFormat>
  <Paragraphs>152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АУКЦИОН  ЗНАНИЙ  о Великой  Отечественной войне </vt:lpstr>
      <vt:lpstr>Аукционная терминология</vt:lpstr>
      <vt:lpstr>Презентация PowerPoint</vt:lpstr>
      <vt:lpstr>Оружие ВОВ</vt:lpstr>
      <vt:lpstr>Презентация PowerPoint</vt:lpstr>
      <vt:lpstr>Презентация PowerPoint</vt:lpstr>
      <vt:lpstr>Презентация PowerPoint</vt:lpstr>
      <vt:lpstr>Сражения ВОВ</vt:lpstr>
      <vt:lpstr>Презентация PowerPoint</vt:lpstr>
      <vt:lpstr>Презентация PowerPoint</vt:lpstr>
      <vt:lpstr>Презентация PowerPoint</vt:lpstr>
      <vt:lpstr>Герои ВОВ</vt:lpstr>
      <vt:lpstr>Презентация PowerPoint</vt:lpstr>
      <vt:lpstr>Презентация PowerPoint</vt:lpstr>
      <vt:lpstr>Презентация PowerPoint</vt:lpstr>
      <vt:lpstr>Победа!!!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АУКЦИОН ЗНАНИЙ «   «</dc:title>
  <dc:creator>Лена</dc:creator>
  <cp:lastModifiedBy>Пользователь Windows</cp:lastModifiedBy>
  <cp:revision>241</cp:revision>
  <dcterms:created xsi:type="dcterms:W3CDTF">2017-03-05T06:28:14Z</dcterms:created>
  <dcterms:modified xsi:type="dcterms:W3CDTF">2024-05-29T09:38:58Z</dcterms:modified>
</cp:coreProperties>
</file>