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 ?><Relationships xmlns="http://schemas.openxmlformats.org/package/2006/relationships"><Relationship Id="rId1" Type="http://schemas.openxmlformats.org/officeDocument/2006/relationships/officeDocument" Target="ppt/presentation.xml"  /><Relationship Id="rId2" Type="http://schemas.openxmlformats.org/package/2006/relationships/metadata/thumbnail" Target="docProps/thumbnail.jpeg"  /><Relationship Id="rId3" Type="http://schemas.openxmlformats.org/package/2006/relationships/metadata/core-properties" Target="docProps/core.xml"  /><Relationship Id="rId4" Type="http://schemas.openxmlformats.org/officeDocument/2006/relationships/extended-properties" Target="docProps/app.xml"  /></Relationships>
</file>

<file path=ppt/presentation.xml><?xml version="1.0" encoding="utf-8"?>
<p:presentation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aveSubsetFonts="1">
  <p:sldMasterIdLst>
    <p:sldMasterId id="214748371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/>
</file>

<file path=ppt/tableStyles.xml><?xml version="1.0" encoding="utf-8"?>
<a:tblStyleLst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def="{5C22544A-7EE6-4342-B048-85BDC9FD1C3A}"/>
</file>

<file path=ppt/viewProps.xml><?xml version="1.0" encoding="utf-8"?>
<p:viewP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normalViewPr>
    <p:restoredLeft sz="16960"/>
    <p:restoredTop sz="95012"/>
  </p:normalViewPr>
  <p:slideViewPr>
    <p:cSldViewPr snapToGrid="0" snapToObjects="1">
      <p:cViewPr varScale="1">
        <p:scale>
          <a:sx n="100" d="100"/>
          <a:sy n="100" d="100"/>
        </p:scale>
        <p:origin x="0" y="0"/>
      </p:cViewPr>
      <p:guideLst>
        <p:guide orient="horz" pos="2159"/>
        <p:guide pos="383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7216" cy="73737216"/>
</p:viewPr>
</file>

<file path=ppt/_rels/presentation.xml.rels><?xml version="1.0" encoding="UTF-8" standalone="yes" ?><Relationships xmlns="http://schemas.openxmlformats.org/package/2006/relationships"><Relationship Id="rId1" Type="http://schemas.openxmlformats.org/officeDocument/2006/relationships/slideMaster" Target="slideMasters/slideMaster1.xml"  /><Relationship Id="rId10" Type="http://schemas.openxmlformats.org/officeDocument/2006/relationships/viewProps" Target="viewProps.xml"  /><Relationship Id="rId11" Type="http://schemas.openxmlformats.org/officeDocument/2006/relationships/theme" Target="theme/theme1.xml"  /><Relationship Id="rId12" Type="http://schemas.openxmlformats.org/officeDocument/2006/relationships/tableStyles" Target="tableStyles.xml"  /><Relationship Id="rId2" Type="http://schemas.openxmlformats.org/officeDocument/2006/relationships/slide" Target="slides/slide1.xml"  /><Relationship Id="rId3" Type="http://schemas.openxmlformats.org/officeDocument/2006/relationships/slide" Target="slides/slide2.xml"  /><Relationship Id="rId4" Type="http://schemas.openxmlformats.org/officeDocument/2006/relationships/slide" Target="slides/slide3.xml"  /><Relationship Id="rId5" Type="http://schemas.openxmlformats.org/officeDocument/2006/relationships/slide" Target="slides/slide4.xml"  /><Relationship Id="rId6" Type="http://schemas.openxmlformats.org/officeDocument/2006/relationships/slide" Target="slides/slide5.xml"  /><Relationship Id="rId7" Type="http://schemas.openxmlformats.org/officeDocument/2006/relationships/slide" Target="slides/slide6.xml"  /><Relationship Id="rId8" Type="http://schemas.openxmlformats.org/officeDocument/2006/relationships/slide" Target="slides/slide7.xml"  /><Relationship Id="rId9" Type="http://schemas.openxmlformats.org/officeDocument/2006/relationships/presProps" Target="presProps.xml"  /></Relationships>
</file>

<file path=ppt/slideLayouts/_rels/slideLayout1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0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1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2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2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3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4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5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6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7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8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9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slideLayout1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 idx="0"/>
          </p:nvPr>
        </p:nvSpPr>
        <p:spPr>
          <a:xfrm>
            <a:off x="914399" y="2130425"/>
            <a:ext cx="10363198" cy="1470025"/>
          </a:xfrm>
        </p:spPr>
        <p:txBody>
          <a:bodyPr/>
          <a:lstStyle/>
          <a:p>
            <a:r>
              <a:rPr lang="ru-RU" altLang="en-US" smtClean="0"/>
              <a:t>Образец заголовка</a:t>
            </a:r>
            <a:endParaRPr lang="ru-RU" alt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799" y="3886200"/>
            <a:ext cx="853439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altLang="en-US" smtClean="0"/>
              <a:t>Образец подзаголовка</a:t>
            </a:r>
            <a:endParaRPr lang="ru-RU" alt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A130E-E3B8-4EBE-931F-81B26B8448AA}" type="datetime1">
              <a:rPr lang="ru-RU" altLang="en-US" smtClean="0"/>
              <a:pPr/>
              <a:t>2009-12-07</a:t>
            </a:fld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C6A38-4290-41DD-B95C-4155372FD4AF}" type="slidenum">
              <a:rPr lang="ru-RU" altLang="en-US" smtClean="0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type="objOnly" preserve="1">
  <p:cSld name="Вставит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 idx="0"/>
          </p:nvPr>
        </p:nvSpPr>
        <p:spPr>
          <a:xfrm>
            <a:off x="0" y="2130425"/>
            <a:ext cx="12192000" cy="1470025"/>
          </a:xfrm>
        </p:spPr>
        <p:txBody>
          <a:bodyPr>
            <a:normAutofit/>
          </a:bodyPr>
          <a:lstStyle>
            <a:lvl1pPr>
              <a:defRPr sz="4400" b="1"/>
            </a:lvl1pPr>
          </a:lstStyle>
          <a:p>
            <a:r>
              <a:rPr lang="ru-RU" altLang="en-US" smtClean="0"/>
              <a:t>Образец заголовка</a:t>
            </a:r>
            <a:endParaRPr lang="ru-RU" altLang="en-US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48888-F454-4AD2-BA62-3AF29D9807C0}" type="datetime1">
              <a:rPr lang="ru-RU" altLang="en-US" smtClean="0"/>
              <a:pPr/>
              <a:t>2009-12-07</a:t>
            </a:fld>
            <a:endParaRPr lang="ru-RU" altLang="en-US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D3B-FDDF-4998-970C-76E6E0BEC65F}" type="slidenum">
              <a:rPr lang="ru-RU" altLang="en-US" smtClean="0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type="clipArtAndTx" preserve="1">
  <p:cSld name="Оглавл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 idx="0"/>
          </p:nvPr>
        </p:nvSpPr>
        <p:spPr>
          <a:xfrm>
            <a:off x="609599" y="274638"/>
            <a:ext cx="10972798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altLang="en-US" smtClean="0"/>
              <a:t>Образец заголовка</a:t>
            </a:r>
            <a:endParaRPr lang="ru-RU" altLang="en-US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4" hasCustomPrompt="1"/>
          </p:nvPr>
        </p:nvSpPr>
        <p:spPr>
          <a:xfrm>
            <a:off x="2857477" y="2214563"/>
            <a:ext cx="6477021" cy="3214687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400"/>
            </a:lvl1pPr>
          </a:lstStyle>
          <a:p>
            <a:pPr lvl="0"/>
            <a:r>
              <a:rPr lang="ru-RU" altLang="en-US" smtClean="0"/>
              <a:t>Введение</a:t>
            </a:r>
            <a:endParaRPr lang="ru-RU" altLang="en-US"/>
          </a:p>
          <a:p>
            <a:pPr lvl="0"/>
            <a:r>
              <a:rPr lang="ru-RU" altLang="en-US" smtClean="0"/>
              <a:t>Основной текст 1</a:t>
            </a:r>
            <a:endParaRPr lang="ru-RU" altLang="en-US"/>
          </a:p>
          <a:p>
            <a:pPr lvl="0"/>
            <a:r>
              <a:rPr lang="ru-RU" altLang="en-US" smtClean="0"/>
              <a:t>Основной текст 2</a:t>
            </a:r>
            <a:endParaRPr lang="ru-RU" altLang="en-US"/>
          </a:p>
          <a:p>
            <a:pPr lvl="0"/>
            <a:r>
              <a:rPr lang="ru-RU" altLang="en-US" smtClean="0"/>
              <a:t>Основной текст 3</a:t>
            </a:r>
            <a:endParaRPr lang="ru-RU" altLang="en-US"/>
          </a:p>
          <a:p>
            <a:pPr lvl="0"/>
            <a:r>
              <a:rPr lang="ru-RU" altLang="en-US" smtClean="0"/>
              <a:t>Заключение</a:t>
            </a:r>
            <a:endParaRPr lang="ru-RU" alt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FEC12-A4C9-4837-AF94-AD867782C04C}" type="datetime1">
              <a:rPr lang="ru-RU" altLang="en-US" smtClean="0"/>
              <a:pPr/>
              <a:t>2009-12-07</a:t>
            </a:fld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D3B-FDDF-4998-970C-76E6E0BEC65F}" type="slidenum">
              <a:rPr lang="ru-RU" altLang="en-US" smtClean="0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 idx="0"/>
          </p:nvPr>
        </p:nvSpPr>
        <p:spPr>
          <a:xfrm>
            <a:off x="8839199" y="274638"/>
            <a:ext cx="2743199" cy="5851525"/>
          </a:xfrm>
        </p:spPr>
        <p:txBody>
          <a:bodyPr vert="eaVert"/>
          <a:lstStyle/>
          <a:p>
            <a:r>
              <a:rPr lang="ru-RU" altLang="en-US" smtClean="0"/>
              <a:t>Образец заголовка</a:t>
            </a:r>
            <a:endParaRPr lang="ru-RU" alt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599" y="274638"/>
            <a:ext cx="8026399" cy="5851525"/>
          </a:xfrm>
        </p:spPr>
        <p:txBody>
          <a:bodyPr vert="eaVert"/>
          <a:lstStyle/>
          <a:p>
            <a:pPr lvl="0"/>
            <a:r>
              <a:rPr lang="ru-RU" altLang="en-US" smtClean="0"/>
              <a:t>Образец текста</a:t>
            </a:r>
          </a:p>
          <a:p>
            <a:pPr lvl="1"/>
            <a:r>
              <a:rPr lang="ru-RU" altLang="en-US" smtClean="0"/>
              <a:t>Второй уровень</a:t>
            </a:r>
          </a:p>
          <a:p>
            <a:pPr lvl="2"/>
            <a:r>
              <a:rPr lang="ru-RU" altLang="en-US" smtClean="0"/>
              <a:t>Третий уровень</a:t>
            </a:r>
          </a:p>
          <a:p>
            <a:pPr lvl="3"/>
            <a:r>
              <a:rPr lang="ru-RU" altLang="en-US" smtClean="0"/>
              <a:t>Четвертый уровень</a:t>
            </a:r>
          </a:p>
          <a:p>
            <a:pPr lvl="4"/>
            <a:r>
              <a:rPr lang="ru-RU" altLang="en-US" smtClean="0"/>
              <a:t>Пятый уровень</a:t>
            </a:r>
            <a:endParaRPr lang="ru-RU" alt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F84A3-4F29-4053-ACFD-1BAF2D3F140C}" type="datetime1">
              <a:rPr lang="ru-RU" altLang="en-US" smtClean="0"/>
              <a:pPr/>
              <a:t>2009-12-07</a:t>
            </a:fld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D3B-FDDF-4998-970C-76E6E0BEC65F}" type="slidenum">
              <a:rPr lang="ru-RU" altLang="en-US" smtClean="0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r>
              <a:rPr lang="ru-RU" altLang="en-US" smtClean="0"/>
              <a:t>Образец заголовка</a:t>
            </a:r>
            <a:endParaRPr lang="ru-RU" alt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altLang="en-US" smtClean="0"/>
              <a:t>Образец текста</a:t>
            </a:r>
          </a:p>
          <a:p>
            <a:pPr lvl="1"/>
            <a:r>
              <a:rPr lang="ru-RU" altLang="en-US" smtClean="0"/>
              <a:t>Второй уровень</a:t>
            </a:r>
          </a:p>
          <a:p>
            <a:pPr lvl="2"/>
            <a:r>
              <a:rPr lang="ru-RU" altLang="en-US" smtClean="0"/>
              <a:t>Третий уровень</a:t>
            </a:r>
          </a:p>
          <a:p>
            <a:pPr lvl="3"/>
            <a:r>
              <a:rPr lang="ru-RU" altLang="en-US" smtClean="0"/>
              <a:t>Четвертый уровень</a:t>
            </a:r>
          </a:p>
          <a:p>
            <a:pPr lvl="4"/>
            <a:r>
              <a:rPr lang="ru-RU" altLang="en-US" smtClean="0"/>
              <a:t>Пятый уровень</a:t>
            </a:r>
            <a:endParaRPr lang="ru-RU" alt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3836A-82A3-4C8B-9D31-CD724F3673ED}" type="datetime1">
              <a:rPr lang="ru-RU" altLang="en-US" smtClean="0"/>
              <a:pPr/>
              <a:t>2009-12-07</a:t>
            </a:fld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D3B-FDDF-4998-970C-76E6E0BEC65F}" type="slidenum">
              <a:rPr lang="ru-RU" altLang="en-US" smtClean="0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type="blank" preserve="1">
  <p:cSld name="Пус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EBAF6-36D0-4DD8-B695-D4C1B37E35D6}" type="datetime1">
              <a:rPr lang="ru-RU" altLang="en-US" smtClean="0"/>
              <a:pPr/>
              <a:t>2009-12-07</a:t>
            </a:fld>
            <a:endParaRPr lang="ru-RU" altLang="en-US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D3B-FDDF-4998-970C-76E6E0BEC65F}" type="slidenum">
              <a:rPr lang="ru-RU" altLang="en-US" smtClean="0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 idx="0"/>
          </p:nvPr>
        </p:nvSpPr>
        <p:spPr>
          <a:xfrm>
            <a:off x="963083" y="4406900"/>
            <a:ext cx="10363198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altLang="en-US" smtClean="0"/>
              <a:t>Образец заголовка</a:t>
            </a:r>
            <a:endParaRPr lang="ru-RU" alt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3" y="2906713"/>
            <a:ext cx="10363198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altLang="en-US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28D28-603B-4EFC-80F8-17E5E9107035}" type="datetime1">
              <a:rPr lang="ru-RU" altLang="en-US" smtClean="0"/>
              <a:pPr/>
              <a:t>2009-12-07</a:t>
            </a:fld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D3B-FDDF-4998-970C-76E6E0BEC65F}" type="slidenum">
              <a:rPr lang="ru-RU" altLang="en-US" smtClean="0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r>
              <a:rPr lang="ru-RU" altLang="en-US" smtClean="0"/>
              <a:t>Образец заголовка</a:t>
            </a:r>
            <a:endParaRPr lang="ru-RU" alt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599" y="1600200"/>
            <a:ext cx="53847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2800"/>
            </a:lvl9pPr>
          </a:lstStyle>
          <a:p>
            <a:pPr lvl="0"/>
            <a:r>
              <a:rPr lang="ru-RU" altLang="en-US" smtClean="0"/>
              <a:t>Образец текста</a:t>
            </a:r>
          </a:p>
          <a:p>
            <a:pPr lvl="1"/>
            <a:r>
              <a:rPr lang="ru-RU" altLang="en-US" smtClean="0"/>
              <a:t>Второй уровень</a:t>
            </a:r>
          </a:p>
          <a:p>
            <a:pPr lvl="2"/>
            <a:r>
              <a:rPr lang="ru-RU" altLang="en-US" smtClean="0"/>
              <a:t>Третий уровень</a:t>
            </a:r>
          </a:p>
          <a:p>
            <a:pPr lvl="3"/>
            <a:r>
              <a:rPr lang="ru-RU" altLang="en-US" smtClean="0"/>
              <a:t>Четвертый уровень</a:t>
            </a:r>
          </a:p>
          <a:p>
            <a:pPr lvl="4"/>
            <a:r>
              <a:rPr lang="ru-RU" altLang="en-US" smtClean="0"/>
              <a:t>Пятый уровень</a:t>
            </a:r>
            <a:endParaRPr lang="ru-RU" alt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599" y="1600200"/>
            <a:ext cx="53847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2800"/>
            </a:lvl9pPr>
          </a:lstStyle>
          <a:p>
            <a:pPr lvl="0"/>
            <a:r>
              <a:rPr lang="ru-RU" altLang="en-US" smtClean="0"/>
              <a:t>Образец текста</a:t>
            </a:r>
          </a:p>
          <a:p>
            <a:pPr lvl="1"/>
            <a:r>
              <a:rPr lang="ru-RU" altLang="en-US" smtClean="0"/>
              <a:t>Второй уровень</a:t>
            </a:r>
          </a:p>
          <a:p>
            <a:pPr lvl="2"/>
            <a:r>
              <a:rPr lang="ru-RU" altLang="en-US" smtClean="0"/>
              <a:t>Третий уровень</a:t>
            </a:r>
          </a:p>
          <a:p>
            <a:pPr lvl="3"/>
            <a:r>
              <a:rPr lang="ru-RU" altLang="en-US" smtClean="0"/>
              <a:t>Четвертый уровень</a:t>
            </a:r>
          </a:p>
          <a:p>
            <a:pPr lvl="4"/>
            <a:r>
              <a:rPr lang="ru-RU" altLang="en-US" smtClean="0"/>
              <a:t>Пятый уровень</a:t>
            </a:r>
            <a:endParaRPr lang="ru-RU" altLang="en-US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A1F4E-0809-4239-8034-C38E431DAF92}" type="datetime1">
              <a:rPr lang="ru-RU" altLang="en-US" smtClean="0"/>
              <a:pPr/>
              <a:t>2009-12-07</a:t>
            </a:fld>
            <a:endParaRPr lang="ru-RU" altLang="en-US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D3B-FDDF-4998-970C-76E6E0BEC65F}" type="slidenum">
              <a:rPr lang="ru-RU" altLang="en-US" smtClean="0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r>
              <a:rPr lang="ru-RU" altLang="en-US" smtClean="0"/>
              <a:t>Образец заголовка</a:t>
            </a:r>
            <a:endParaRPr lang="ru-RU" altLang="en-US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DA496-7307-4E8B-88DE-CB97B48BAB6F}" type="datetime1">
              <a:rPr lang="ru-RU" altLang="en-US" smtClean="0"/>
              <a:pPr/>
              <a:t>2009-12-07</a:t>
            </a:fld>
            <a:endParaRPr lang="ru-RU" altLang="en-US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D3B-FDDF-4998-970C-76E6E0BEC65F}" type="slidenum">
              <a:rPr lang="ru-RU" altLang="en-US" smtClean="0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type="tbl" preserve="1">
  <p:cSld name="Таблиц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r>
              <a:rPr lang="ru-RU" altLang="en-US" smtClean="0"/>
              <a:t>Образец заголовка</a:t>
            </a:r>
            <a:endParaRPr lang="ru-RU" altLang="en-US"/>
          </a:p>
        </p:txBody>
      </p:sp>
      <p:sp>
        <p:nvSpPr>
          <p:cNvPr id="3" name="Таблица 2"/>
          <p:cNvSpPr>
            <a:spLocks noGrp="1"/>
          </p:cNvSpPr>
          <p:nvPr>
            <p:ph type="tbl" sz="quarter" idx="13"/>
          </p:nvPr>
        </p:nvSpPr>
        <p:spPr>
          <a:xfrm>
            <a:off x="608037" y="1643063"/>
            <a:ext cx="10972798" cy="4525200"/>
          </a:xfrm>
        </p:spPr>
        <p:txBody>
          <a:bodyPr/>
          <a:lstStyle>
            <a:lvl1pPr>
              <a:buFontTx/>
              <a:buNone/>
              <a:defRPr/>
            </a:lvl1pPr>
          </a:lstStyle>
          <a:p>
            <a:r>
              <a:rPr lang="ru-RU" altLang="en-US" smtClean="0"/>
              <a:t>Вставка таблицы</a:t>
            </a:r>
            <a:endParaRPr lang="ru-RU" alt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21E90-850C-410B-8B89-8394F580CFDA}" type="datetime1">
              <a:rPr lang="ru-RU" altLang="en-US" smtClean="0"/>
              <a:pPr/>
              <a:t>2009-12-07</a:t>
            </a:fld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D3B-FDDF-4998-970C-76E6E0BEC65F}" type="slidenum">
              <a:rPr lang="ru-RU" altLang="en-US" smtClean="0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type="fourObj" preserve="1">
  <p:cSld name="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r>
              <a:rPr lang="ru-RU" altLang="en-US" smtClean="0"/>
              <a:t>Образец заголовка</a:t>
            </a:r>
            <a:endParaRPr lang="ru-RU" altLang="en-US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09599" y="1600200"/>
            <a:ext cx="5384799" cy="2196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altLang="en-US" smtClean="0"/>
              <a:t>Образец текста</a:t>
            </a:r>
          </a:p>
          <a:p>
            <a:pPr lvl="1"/>
            <a:r>
              <a:rPr lang="ru-RU" altLang="en-US" smtClean="0"/>
              <a:t>Второй уровень</a:t>
            </a:r>
          </a:p>
          <a:p>
            <a:pPr lvl="2"/>
            <a:r>
              <a:rPr lang="ru-RU" altLang="en-US" smtClean="0"/>
              <a:t>Третий уровень</a:t>
            </a:r>
          </a:p>
          <a:p>
            <a:pPr lvl="3"/>
            <a:r>
              <a:rPr lang="ru-RU" altLang="en-US" smtClean="0"/>
              <a:t>Четвертый уровень</a:t>
            </a:r>
          </a:p>
          <a:p>
            <a:pPr lvl="4"/>
            <a:r>
              <a:rPr lang="ru-RU" altLang="en-US" smtClean="0"/>
              <a:t>Пятый уровень</a:t>
            </a:r>
            <a:endParaRPr lang="ru-RU" altLang="en-US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6197599" y="1600200"/>
            <a:ext cx="5384799" cy="2196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altLang="en-US" smtClean="0"/>
              <a:t>Образец текста</a:t>
            </a:r>
          </a:p>
          <a:p>
            <a:pPr lvl="1"/>
            <a:r>
              <a:rPr lang="ru-RU" altLang="en-US" smtClean="0"/>
              <a:t>Второй уровень</a:t>
            </a:r>
          </a:p>
          <a:p>
            <a:pPr lvl="2"/>
            <a:r>
              <a:rPr lang="ru-RU" altLang="en-US" smtClean="0"/>
              <a:t>Третий уровень</a:t>
            </a:r>
          </a:p>
          <a:p>
            <a:pPr lvl="3"/>
            <a:r>
              <a:rPr lang="ru-RU" altLang="en-US" smtClean="0"/>
              <a:t>Четвертый уровень</a:t>
            </a:r>
          </a:p>
          <a:p>
            <a:pPr lvl="4"/>
            <a:r>
              <a:rPr lang="ru-RU" altLang="en-US" smtClean="0"/>
              <a:t>Пятый уровень</a:t>
            </a:r>
            <a:endParaRPr lang="ru-RU" altLang="en-US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608037" y="3984220"/>
            <a:ext cx="5384799" cy="2196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altLang="en-US" smtClean="0"/>
              <a:t>Образец текста</a:t>
            </a:r>
          </a:p>
          <a:p>
            <a:pPr lvl="1"/>
            <a:r>
              <a:rPr lang="ru-RU" altLang="en-US" smtClean="0"/>
              <a:t>Второй уровень</a:t>
            </a:r>
          </a:p>
          <a:p>
            <a:pPr lvl="2"/>
            <a:r>
              <a:rPr lang="ru-RU" altLang="en-US" smtClean="0"/>
              <a:t>Третий уровень</a:t>
            </a:r>
          </a:p>
          <a:p>
            <a:pPr lvl="3"/>
            <a:r>
              <a:rPr lang="ru-RU" altLang="en-US" smtClean="0"/>
              <a:t>Четвертый уровень</a:t>
            </a:r>
          </a:p>
          <a:p>
            <a:pPr lvl="4"/>
            <a:r>
              <a:rPr lang="ru-RU" altLang="en-US" smtClean="0"/>
              <a:t>Пятый уровень</a:t>
            </a:r>
            <a:endParaRPr lang="ru-RU" alt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6036" y="3984220"/>
            <a:ext cx="5384799" cy="2196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altLang="en-US" smtClean="0"/>
              <a:t>Образец текста</a:t>
            </a:r>
          </a:p>
          <a:p>
            <a:pPr lvl="1"/>
            <a:r>
              <a:rPr lang="ru-RU" altLang="en-US" smtClean="0"/>
              <a:t>Второй уровень</a:t>
            </a:r>
          </a:p>
          <a:p>
            <a:pPr lvl="2"/>
            <a:r>
              <a:rPr lang="ru-RU" altLang="en-US" smtClean="0"/>
              <a:t>Третий уровень</a:t>
            </a:r>
          </a:p>
          <a:p>
            <a:pPr lvl="3"/>
            <a:r>
              <a:rPr lang="ru-RU" altLang="en-US" smtClean="0"/>
              <a:t>Четвертый уровень</a:t>
            </a:r>
          </a:p>
          <a:p>
            <a:pPr lvl="4"/>
            <a:r>
              <a:rPr lang="ru-RU" altLang="en-US" smtClean="0"/>
              <a:t>Пятый уровень</a:t>
            </a:r>
            <a:endParaRPr lang="ru-RU" altLang="en-US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E7E28-9336-4363-8674-B91477D8F243}" type="datetime1">
              <a:rPr lang="ru-RU" altLang="en-US" smtClean="0"/>
              <a:pPr/>
              <a:t>2009-12-07</a:t>
            </a:fld>
            <a:endParaRPr lang="ru-RU" altLang="en-US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D3B-FDDF-4998-970C-76E6E0BEC65F}" type="slidenum">
              <a:rPr lang="ru-RU" altLang="en-US" smtClean="0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 idx="0"/>
          </p:nvPr>
        </p:nvSpPr>
        <p:spPr>
          <a:xfrm>
            <a:off x="2389716" y="4800600"/>
            <a:ext cx="7315199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altLang="en-US" smtClean="0"/>
              <a:t>Образец заголовка</a:t>
            </a:r>
            <a:endParaRPr lang="ru-RU" alt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6" y="612775"/>
            <a:ext cx="7315199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altLang="en-US" smtClean="0"/>
              <a:t>Вставка картинки</a:t>
            </a:r>
            <a:endParaRPr lang="ru-RU" alt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6" y="5367338"/>
            <a:ext cx="7315199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r>
              <a:rPr lang="ru-RU" altLang="en-US" smtClean="0"/>
              <a:t>Образец текста</a:t>
            </a:r>
            <a:endParaRPr lang="ru-RU" altLang="en-US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E7E28-9336-4363-8674-B91477D8F243}" type="datetime1">
              <a:rPr lang="ru-RU" altLang="en-US" smtClean="0"/>
              <a:pPr/>
              <a:t>2009-12-07</a:t>
            </a:fld>
            <a:endParaRPr lang="ru-RU" altLang="en-US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D3B-FDDF-4998-970C-76E6E0BEC65F}" type="slidenum">
              <a:rPr lang="ru-RU" altLang="en-US" smtClean="0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Relationship Id="rId10" Type="http://schemas.openxmlformats.org/officeDocument/2006/relationships/slideLayout" Target="../slideLayouts/slideLayout10.xml"  /><Relationship Id="rId11" Type="http://schemas.openxmlformats.org/officeDocument/2006/relationships/slideLayout" Target="../slideLayouts/slideLayout11.xml"  /><Relationship Id="rId12" Type="http://schemas.openxmlformats.org/officeDocument/2006/relationships/slideLayout" Target="../slideLayouts/slideLayout12.xml"  /><Relationship Id="rId13" Type="http://schemas.openxmlformats.org/officeDocument/2006/relationships/theme" Target="../theme/theme1.xml"  /><Relationship Id="rId2" Type="http://schemas.openxmlformats.org/officeDocument/2006/relationships/slideLayout" Target="../slideLayouts/slideLayout2.xml"  /><Relationship Id="rId3" Type="http://schemas.openxmlformats.org/officeDocument/2006/relationships/slideLayout" Target="../slideLayouts/slideLayout3.xml"  /><Relationship Id="rId4" Type="http://schemas.openxmlformats.org/officeDocument/2006/relationships/slideLayout" Target="../slideLayouts/slideLayout4.xml"  /><Relationship Id="rId5" Type="http://schemas.openxmlformats.org/officeDocument/2006/relationships/slideLayout" Target="../slideLayouts/slideLayout5.xml"  /><Relationship Id="rId6" Type="http://schemas.openxmlformats.org/officeDocument/2006/relationships/slideLayout" Target="../slideLayouts/slideLayout6.xml"  /><Relationship Id="rId7" Type="http://schemas.openxmlformats.org/officeDocument/2006/relationships/slideLayout" Target="../slideLayouts/slideLayout7.xml"  /><Relationship Id="rId8" Type="http://schemas.openxmlformats.org/officeDocument/2006/relationships/slideLayout" Target="../slideLayouts/slideLayout8.xml"  /><Relationship Id="rId9" Type="http://schemas.openxmlformats.org/officeDocument/2006/relationships/slideLayout" Target="../slideLayouts/slideLayout9.xml"  /></Relationships>
</file>

<file path=ppt/slideMasters/slideMaster1.xml><?xml version="1.0" encoding="utf-8"?>
<p:sldMaste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0"/>
          </p:nvPr>
        </p:nvSpPr>
        <p:spPr>
          <a:xfrm>
            <a:off x="609599" y="274638"/>
            <a:ext cx="1097279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altLang="en-US" smtClean="0"/>
              <a:t>Образец заголовка</a:t>
            </a:r>
            <a:endParaRPr lang="ru-RU" alt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599" y="1600200"/>
            <a:ext cx="1097279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altLang="en-US" dirty="0" smtClean="0"/>
              <a:t>Образец текста</a:t>
            </a:r>
          </a:p>
          <a:p>
            <a:pPr lvl="1"/>
            <a:r>
              <a:rPr lang="ru-RU" altLang="en-US" dirty="0" smtClean="0"/>
              <a:t>Второй уровень</a:t>
            </a:r>
          </a:p>
          <a:p>
            <a:pPr lvl="2"/>
            <a:r>
              <a:rPr lang="ru-RU" altLang="en-US" dirty="0" smtClean="0"/>
              <a:t>Третий уровень</a:t>
            </a:r>
          </a:p>
          <a:p>
            <a:pPr lvl="3"/>
            <a:r>
              <a:rPr lang="ru-RU" altLang="en-US" dirty="0" smtClean="0"/>
              <a:t>Четвертый уровень</a:t>
            </a:r>
          </a:p>
          <a:p>
            <a:pPr lvl="4"/>
            <a:r>
              <a:rPr lang="ru-RU" altLang="en-US" dirty="0" smtClean="0"/>
              <a:t>Пятый уровень</a:t>
            </a:r>
            <a:endParaRPr lang="ru-RU" alt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599" y="6356350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22D86A-5F52-4165-8473-F1B836277586}" type="datetime1">
              <a:rPr lang="ru-RU" altLang="en-US" smtClean="0"/>
              <a:pPr/>
              <a:t>2009-12-07</a:t>
            </a:fld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599" y="6356350"/>
            <a:ext cx="3860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599" y="6356350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22CD3B-FDDF-4998-970C-76E6E0BEC65F}" type="slidenum">
              <a:rPr lang="ru-RU" altLang="en-US" smtClean="0"/>
              <a:pPr/>
              <a:t>‹#›</a:t>
            </a:fld>
            <a:endParaRPr lang="ru-RU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</p:sldLayoutIdLst>
  <p:hf sldNum="0"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rtl="0" eaLnBrk="1" latinLnBrk="1" hangingPunct="1">
        <a:defRPr>
          <a:solidFill>
            <a:schemeClr val="tx2"/>
          </a:solidFill>
        </a:defRPr>
      </a:lvl2pPr>
      <a:lvl3pPr rtl="0" eaLnBrk="1" latinLnBrk="1" hangingPunct="1">
        <a:defRPr>
          <a:solidFill>
            <a:schemeClr val="tx2"/>
          </a:solidFill>
        </a:defRPr>
      </a:lvl3pPr>
      <a:lvl4pPr rtl="0" eaLnBrk="1" latinLnBrk="1" hangingPunct="1">
        <a:defRPr>
          <a:solidFill>
            <a:schemeClr val="tx2"/>
          </a:solidFill>
        </a:defRPr>
      </a:lvl4pPr>
      <a:lvl5pPr rtl="0" eaLnBrk="1" latinLnBrk="1" hangingPunct="1">
        <a:defRPr>
          <a:solidFill>
            <a:schemeClr val="tx2"/>
          </a:solidFill>
        </a:defRPr>
      </a:lvl5pPr>
      <a:lvl6pPr rtl="0" eaLnBrk="1" latinLnBrk="1" hangingPunct="1">
        <a:defRPr>
          <a:solidFill>
            <a:schemeClr val="tx2"/>
          </a:solidFill>
        </a:defRPr>
      </a:lvl6pPr>
      <a:lvl7pPr rtl="0" eaLnBrk="1" latinLnBrk="1" hangingPunct="1">
        <a:defRPr>
          <a:solidFill>
            <a:schemeClr val="tx2"/>
          </a:solidFill>
        </a:defRPr>
      </a:lvl7pPr>
      <a:lvl8pPr rtl="0" eaLnBrk="1" latinLnBrk="1" hangingPunct="1">
        <a:defRPr>
          <a:solidFill>
            <a:schemeClr val="tx2"/>
          </a:solidFill>
        </a:defRPr>
      </a:lvl8pPr>
      <a:lvl9pPr rtl="0" eaLnBrk="1" latin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Relationship Id="rId2" Type="http://schemas.openxmlformats.org/officeDocument/2006/relationships/image" Target="../media/image1.jpeg"  /><Relationship Id="rId3" Type="http://schemas.openxmlformats.org/officeDocument/2006/relationships/image" Target="../media/image2.png"  /></Relationships>
</file>

<file path=ppt/slides/_rels/slide2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Relationship Id="rId2" Type="http://schemas.openxmlformats.org/officeDocument/2006/relationships/image" Target="../media/image1.jpeg"  /><Relationship Id="rId3" Type="http://schemas.openxmlformats.org/officeDocument/2006/relationships/image" Target="../media/image2.png"  /></Relationships>
</file>

<file path=ppt/slides/_rels/slide3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Relationship Id="rId2" Type="http://schemas.openxmlformats.org/officeDocument/2006/relationships/image" Target="../media/image1.jpeg"  /><Relationship Id="rId3" Type="http://schemas.openxmlformats.org/officeDocument/2006/relationships/image" Target="../media/image2.png"  /></Relationships>
</file>

<file path=ppt/slides/_rels/slide4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Relationship Id="rId2" Type="http://schemas.openxmlformats.org/officeDocument/2006/relationships/image" Target="../media/image1.jpeg"  /><Relationship Id="rId3" Type="http://schemas.openxmlformats.org/officeDocument/2006/relationships/image" Target="../media/image2.png"  /></Relationships>
</file>

<file path=ppt/slides/_rels/slide5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Relationship Id="rId2" Type="http://schemas.openxmlformats.org/officeDocument/2006/relationships/image" Target="../media/image1.jpeg"  /><Relationship Id="rId3" Type="http://schemas.openxmlformats.org/officeDocument/2006/relationships/image" Target="../media/image2.png"  /></Relationships>
</file>

<file path=ppt/slides/_rels/slide6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Relationship Id="rId2" Type="http://schemas.openxmlformats.org/officeDocument/2006/relationships/image" Target="../media/image1.jpeg"  /><Relationship Id="rId3" Type="http://schemas.openxmlformats.org/officeDocument/2006/relationships/image" Target="../media/image2.png"  /></Relationships>
</file>

<file path=ppt/slides/_rels/slide7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Relationship Id="rId2" Type="http://schemas.openxmlformats.org/officeDocument/2006/relationships/image" Target="../media/image1.jpeg"  /><Relationship Id="rId3" Type="http://schemas.openxmlformats.org/officeDocument/2006/relationships/image" Target="../media/image2.png"  /></Relationships>
</file>

<file path=ppt/slides/slide1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"/>
          <p:cNvPicPr>
            <a:picLocks noChangeAspect="1"/>
          </p:cNvPicPr>
          <p:nvPr/>
        </p:nvPicPr>
        <p:blipFill rotWithShape="1">
          <a:blip r:embed="rId2"/>
          <a:stretch>
            <a:fillRect/>
          </a:stretch>
        </p:blipFill>
        <p:spPr>
          <a:xfrm>
            <a:off x="2334040" y="3429831"/>
            <a:ext cx="9857960" cy="3428169"/>
          </a:xfrm>
          <a:prstGeom prst="rect">
            <a:avLst/>
          </a:prstGeom>
        </p:spPr>
      </p:pic>
      <p:sp>
        <p:nvSpPr>
          <p:cNvPr id="2" name="Название 1"/>
          <p:cNvSpPr>
            <a:spLocks noGrp="1"/>
          </p:cNvSpPr>
          <p:nvPr>
            <p:ph type="ctrTitle" idx="0"/>
          </p:nvPr>
        </p:nvSpPr>
        <p:spPr>
          <a:xfrm>
            <a:off x="611333" y="2115993"/>
            <a:ext cx="10969334" cy="147002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altLang="en-US"/>
              <a:t>Об организации и проведении конкурсных отборов на обучение по программам </a:t>
            </a:r>
            <a:br>
              <a:rPr lang="ru-RU" altLang="en-US"/>
            </a:br>
            <a:r>
              <a:rPr lang="ru-RU" altLang="en-US"/>
              <a:t>«РДШ – Территория самоуправления» </a:t>
            </a:r>
            <a:br>
              <a:rPr lang="ru-RU" altLang="en-US"/>
            </a:br>
            <a:r>
              <a:rPr lang="ru-RU" altLang="en-US"/>
              <a:t>и «Кибер-лагерь РДШ»</a:t>
            </a:r>
            <a:endParaRPr lang="ru-RU" alt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756238" y="6057901"/>
            <a:ext cx="4435763" cy="800098"/>
          </a:xfrm>
        </p:spPr>
        <p:txBody>
          <a:bodyPr/>
          <a:lstStyle/>
          <a:p>
            <a:pPr>
              <a:defRPr/>
            </a:pPr>
            <a:r>
              <a:rPr lang="ru-RU" altLang="en-US"/>
              <a:t>Михеева С</a:t>
            </a:r>
            <a:r>
              <a:rPr lang="en-US" altLang="ru-RU"/>
              <a:t>.</a:t>
            </a:r>
            <a:r>
              <a:rPr lang="ru-RU" altLang="en-US"/>
              <a:t>Д</a:t>
            </a:r>
            <a:r>
              <a:rPr lang="en-US" altLang="ru-RU"/>
              <a:t>.</a:t>
            </a:r>
            <a:endParaRPr lang="en-US" altLang="ru-RU"/>
          </a:p>
        </p:txBody>
      </p:sp>
      <p:pic>
        <p:nvPicPr>
          <p:cNvPr id="5" name=""/>
          <p:cNvPicPr>
            <a:picLocks noChangeAspect="1"/>
          </p:cNvPicPr>
          <p:nvPr/>
        </p:nvPicPr>
        <p:blipFill rotWithShape="1">
          <a:blip r:embed="rId3"/>
          <a:stretch>
            <a:fillRect/>
          </a:stretch>
        </p:blipFill>
        <p:spPr>
          <a:xfrm>
            <a:off x="0" y="5521714"/>
            <a:ext cx="1438943" cy="133628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2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"/>
          <p:cNvPicPr>
            <a:picLocks noChangeAspect="1"/>
          </p:cNvPicPr>
          <p:nvPr/>
        </p:nvPicPr>
        <p:blipFill rotWithShape="1">
          <a:blip r:embed="rId2"/>
          <a:stretch>
            <a:fillRect/>
          </a:stretch>
        </p:blipFill>
        <p:spPr>
          <a:xfrm>
            <a:off x="2334040" y="3429831"/>
            <a:ext cx="9857960" cy="3428169"/>
          </a:xfrm>
          <a:prstGeom prst="rect">
            <a:avLst/>
          </a:prstGeom>
        </p:spPr>
      </p:pic>
      <p:sp>
        <p:nvSpPr>
          <p:cNvPr id="2" name="Название 1"/>
          <p:cNvSpPr>
            <a:spLocks noGrp="1"/>
          </p:cNvSpPr>
          <p:nvPr>
            <p:ph type="title" idx="0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altLang="en-US"/>
              <a:t>Конкурс по программе </a:t>
            </a:r>
            <a:endParaRPr lang="ru-RU" altLang="en-US"/>
          </a:p>
          <a:p>
            <a:pPr>
              <a:defRPr/>
            </a:pPr>
            <a:r>
              <a:rPr lang="ru-RU" altLang="en-US"/>
              <a:t>“Всероссийская смена ”Кибер</a:t>
            </a:r>
            <a:r>
              <a:rPr lang="en-US" altLang="ru-RU"/>
              <a:t>-</a:t>
            </a:r>
            <a:r>
              <a:rPr lang="ru-RU" altLang="en-US"/>
              <a:t>лагерь РДШ“</a:t>
            </a:r>
            <a:endParaRPr lang="ru-RU" alt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599" y="1600200"/>
            <a:ext cx="11275867" cy="4525963"/>
          </a:xfrm>
        </p:spPr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ru-RU" altLang="en-US"/>
              <a:t>до </a:t>
            </a:r>
            <a:r>
              <a:rPr lang="en-US" altLang="ru-RU"/>
              <a:t>23</a:t>
            </a:r>
            <a:r>
              <a:rPr lang="ru-RU" altLang="en-US"/>
              <a:t> февраля</a:t>
            </a:r>
            <a:endParaRPr lang="ru-RU" altLang="en-US"/>
          </a:p>
          <a:p>
            <a:pPr>
              <a:buNone/>
              <a:defRPr/>
            </a:pPr>
            <a:r>
              <a:rPr lang="ru-RU" altLang="en-US"/>
              <a:t>К участию в конкурсе приглашаются граждане РФ 11-17 лет </a:t>
            </a:r>
            <a:br>
              <a:rPr lang="ru-RU" altLang="en-US"/>
            </a:br>
            <a:r>
              <a:rPr lang="ru-RU" altLang="en-US"/>
              <a:t>(на момент начала смены):</a:t>
            </a:r>
            <a:endParaRPr lang="ru-RU" altLang="en-US"/>
          </a:p>
          <a:p>
            <a:pPr>
              <a:defRPr/>
            </a:pPr>
            <a:r>
              <a:rPr lang="ru-RU" altLang="en-US"/>
              <a:t>активисты РДШ муниципального, регионального и всероссийского уровней;</a:t>
            </a:r>
            <a:endParaRPr lang="ru-RU" altLang="en-US"/>
          </a:p>
          <a:p>
            <a:pPr>
              <a:defRPr/>
            </a:pPr>
            <a:r>
              <a:rPr lang="ru-RU" altLang="en-US"/>
              <a:t>участники «Всероссийской киберспортивной школьной лиги РДШ»;</a:t>
            </a:r>
            <a:endParaRPr lang="ru-RU" altLang="en-US"/>
          </a:p>
          <a:p>
            <a:pPr>
              <a:defRPr/>
            </a:pPr>
            <a:r>
              <a:rPr lang="ru-RU" altLang="en-US"/>
              <a:t>участники проектов научного направления РДШ;</a:t>
            </a:r>
            <a:endParaRPr lang="ru-RU" altLang="en-US"/>
          </a:p>
          <a:p>
            <a:pPr>
              <a:defRPr/>
            </a:pPr>
            <a:r>
              <a:rPr lang="ru-RU" altLang="en-US"/>
              <a:t>начинающие киберспортсмены;</a:t>
            </a:r>
            <a:endParaRPr lang="ru-RU" altLang="en-US"/>
          </a:p>
          <a:p>
            <a:pPr>
              <a:defRPr/>
            </a:pPr>
            <a:r>
              <a:rPr lang="ru-RU" altLang="en-US"/>
              <a:t>участники олимпиад по профилю информационной безопасности, </a:t>
            </a:r>
            <a:br>
              <a:rPr lang="ru-RU" altLang="en-US"/>
            </a:br>
            <a:r>
              <a:rPr lang="ru-RU" altLang="en-US"/>
              <a:t>информатики, робототехники, рисунка, математики, механики, </a:t>
            </a:r>
            <a:br>
              <a:rPr lang="ru-RU" altLang="en-US"/>
            </a:br>
            <a:r>
              <a:rPr lang="ru-RU" altLang="en-US"/>
              <a:t>компьютерных и информационных наук.</a:t>
            </a:r>
            <a:endParaRPr lang="ru-RU" altLang="en-US"/>
          </a:p>
        </p:txBody>
      </p:sp>
      <p:pic>
        <p:nvPicPr>
          <p:cNvPr id="5" name=""/>
          <p:cNvPicPr>
            <a:picLocks noChangeAspect="1"/>
          </p:cNvPicPr>
          <p:nvPr/>
        </p:nvPicPr>
        <p:blipFill rotWithShape="1">
          <a:blip r:embed="rId3"/>
          <a:stretch>
            <a:fillRect/>
          </a:stretch>
        </p:blipFill>
        <p:spPr>
          <a:xfrm>
            <a:off x="0" y="5521714"/>
            <a:ext cx="1438943" cy="133628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3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"/>
          <p:cNvPicPr>
            <a:picLocks noChangeAspect="1"/>
          </p:cNvPicPr>
          <p:nvPr/>
        </p:nvPicPr>
        <p:blipFill rotWithShape="1">
          <a:blip r:embed="rId2"/>
          <a:stretch>
            <a:fillRect/>
          </a:stretch>
        </p:blipFill>
        <p:spPr>
          <a:xfrm>
            <a:off x="2334040" y="3429831"/>
            <a:ext cx="9857960" cy="3428169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599" y="690995"/>
            <a:ext cx="10972798" cy="5435167"/>
          </a:xfrm>
        </p:spPr>
        <p:txBody>
          <a:bodyPr/>
          <a:lstStyle/>
          <a:p>
            <a:pPr>
              <a:buNone/>
              <a:defRPr/>
            </a:pPr>
            <a:r>
              <a:rPr lang="ru-RU" altLang="en-US"/>
              <a:t>Для участия необходимо:  </a:t>
            </a:r>
            <a:endParaRPr lang="ru-RU" altLang="en-US"/>
          </a:p>
          <a:p>
            <a:pPr marL="342900" indent="-342900">
              <a:defRPr/>
            </a:pPr>
            <a:r>
              <a:rPr lang="ru-RU" altLang="en-US"/>
              <a:t>зарегистрироваться на сайте РДШ.РФ </a:t>
            </a:r>
            <a:br>
              <a:rPr lang="ru-RU" altLang="en-US"/>
            </a:br>
            <a:r>
              <a:rPr lang="ru-RU" altLang="en-US"/>
              <a:t>и подать заявку.</a:t>
            </a:r>
            <a:endParaRPr lang="ru-RU" altLang="en-US"/>
          </a:p>
          <a:p>
            <a:pPr marL="342900" indent="-342900">
              <a:buNone/>
              <a:defRPr/>
            </a:pPr>
            <a:r>
              <a:rPr lang="ru-RU" altLang="en-US"/>
              <a:t>К заявке необходимо прикрепить </a:t>
            </a:r>
            <a:br>
              <a:rPr lang="ru-RU" altLang="en-US"/>
            </a:br>
            <a:r>
              <a:rPr lang="ru-RU" altLang="en-US"/>
              <a:t>конкурсные материалы:</a:t>
            </a:r>
            <a:endParaRPr lang="ru-RU" altLang="en-US"/>
          </a:p>
          <a:p>
            <a:pPr marL="342900" indent="-342900">
              <a:defRPr/>
            </a:pPr>
            <a:r>
              <a:rPr lang="ru-RU" altLang="en-US"/>
              <a:t>заявка-анкета;</a:t>
            </a:r>
            <a:endParaRPr lang="ru-RU" altLang="en-US"/>
          </a:p>
          <a:p>
            <a:pPr marL="342900" indent="-342900">
              <a:defRPr/>
            </a:pPr>
            <a:r>
              <a:rPr lang="ru-RU" altLang="en-US"/>
              <a:t>портфолио;</a:t>
            </a:r>
            <a:endParaRPr lang="ru-RU" altLang="en-US"/>
          </a:p>
          <a:p>
            <a:pPr marL="342900" indent="-342900">
              <a:defRPr/>
            </a:pPr>
            <a:r>
              <a:rPr lang="ru-RU" altLang="en-US"/>
              <a:t>решённые задания.</a:t>
            </a:r>
            <a:endParaRPr lang="ru-RU" altLang="en-US"/>
          </a:p>
        </p:txBody>
      </p:sp>
      <p:pic>
        <p:nvPicPr>
          <p:cNvPr id="5" name=""/>
          <p:cNvPicPr>
            <a:picLocks noChangeAspect="1"/>
          </p:cNvPicPr>
          <p:nvPr/>
        </p:nvPicPr>
        <p:blipFill rotWithShape="1">
          <a:blip r:embed="rId3"/>
          <a:stretch>
            <a:fillRect/>
          </a:stretch>
        </p:blipFill>
        <p:spPr>
          <a:xfrm>
            <a:off x="0" y="5521714"/>
            <a:ext cx="1438943" cy="133628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4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"/>
          <p:cNvPicPr>
            <a:picLocks noChangeAspect="1"/>
          </p:cNvPicPr>
          <p:nvPr/>
        </p:nvPicPr>
        <p:blipFill rotWithShape="1">
          <a:blip r:embed="rId2"/>
          <a:stretch>
            <a:fillRect/>
          </a:stretch>
        </p:blipFill>
        <p:spPr>
          <a:xfrm>
            <a:off x="2334040" y="3429831"/>
            <a:ext cx="9857960" cy="3428169"/>
          </a:xfrm>
          <a:prstGeom prst="rect">
            <a:avLst/>
          </a:prstGeom>
        </p:spPr>
      </p:pic>
      <p:sp>
        <p:nvSpPr>
          <p:cNvPr id="2" name="Название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>
              <a:defRPr/>
            </a:pPr>
            <a:r>
              <a:rPr lang="ru-RU" altLang="en-US"/>
              <a:t>Итоги</a:t>
            </a:r>
            <a:endParaRPr lang="ru-RU" alt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ru-RU" altLang="en-US"/>
              <a:t>не позднее </a:t>
            </a:r>
            <a:r>
              <a:rPr lang="en-US" altLang="ru-RU"/>
              <a:t>1</a:t>
            </a:r>
            <a:r>
              <a:rPr lang="ru-RU" altLang="en-US"/>
              <a:t> марта </a:t>
            </a:r>
            <a:r>
              <a:rPr lang="en-US" altLang="ru-RU"/>
              <a:t>2022</a:t>
            </a:r>
            <a:r>
              <a:rPr lang="ru-RU" altLang="en-US"/>
              <a:t> года</a:t>
            </a:r>
            <a:endParaRPr lang="ru-RU" altLang="en-US"/>
          </a:p>
          <a:p>
            <a:pPr>
              <a:defRPr/>
            </a:pPr>
            <a:r>
              <a:rPr lang="ru-RU" altLang="en-US"/>
              <a:t>до </a:t>
            </a:r>
            <a:r>
              <a:rPr lang="en-US" altLang="ru-RU"/>
              <a:t>3</a:t>
            </a:r>
            <a:r>
              <a:rPr lang="ru-RU" altLang="en-US"/>
              <a:t> марта </a:t>
            </a:r>
            <a:r>
              <a:rPr lang="en-US" altLang="ru-RU"/>
              <a:t>-</a:t>
            </a:r>
            <a:r>
              <a:rPr lang="ru-RU" altLang="en-US"/>
              <a:t> получение Сертификатов </a:t>
            </a:r>
            <a:br>
              <a:rPr lang="ru-RU" altLang="en-US"/>
            </a:br>
            <a:r>
              <a:rPr lang="ru-RU" altLang="en-US"/>
              <a:t>в личном кабинете</a:t>
            </a:r>
            <a:endParaRPr lang="ru-RU" altLang="en-US"/>
          </a:p>
          <a:p>
            <a:pPr>
              <a:defRPr/>
            </a:pPr>
            <a:r>
              <a:rPr lang="en-US" altLang="ru-RU"/>
              <a:t>3-14</a:t>
            </a:r>
            <a:r>
              <a:rPr lang="ru-RU" altLang="en-US"/>
              <a:t> марта </a:t>
            </a:r>
            <a:r>
              <a:rPr lang="en-US" altLang="ru-RU"/>
              <a:t>-</a:t>
            </a:r>
            <a:r>
              <a:rPr lang="ru-RU" altLang="en-US"/>
              <a:t> самостоятельная регистрация в АИС </a:t>
            </a:r>
            <a:endParaRPr lang="ru-RU" altLang="en-US"/>
          </a:p>
          <a:p>
            <a:pPr>
              <a:defRPr/>
            </a:pPr>
            <a:r>
              <a:rPr lang="en-US" altLang="ru-RU"/>
              <a:t>7-20</a:t>
            </a:r>
            <a:r>
              <a:rPr lang="ru-RU" altLang="en-US"/>
              <a:t> апреля </a:t>
            </a:r>
            <a:r>
              <a:rPr lang="en-US" altLang="ru-RU"/>
              <a:t>-</a:t>
            </a:r>
            <a:r>
              <a:rPr lang="ru-RU" altLang="en-US"/>
              <a:t> реализация программы</a:t>
            </a:r>
            <a:endParaRPr lang="ru-RU" altLang="en-US"/>
          </a:p>
        </p:txBody>
      </p:sp>
      <p:pic>
        <p:nvPicPr>
          <p:cNvPr id="5" name=""/>
          <p:cNvPicPr>
            <a:picLocks noChangeAspect="1"/>
          </p:cNvPicPr>
          <p:nvPr/>
        </p:nvPicPr>
        <p:blipFill rotWithShape="1">
          <a:blip r:embed="rId3"/>
          <a:stretch>
            <a:fillRect/>
          </a:stretch>
        </p:blipFill>
        <p:spPr>
          <a:xfrm>
            <a:off x="0" y="5521714"/>
            <a:ext cx="1438943" cy="133628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5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"/>
          <p:cNvPicPr>
            <a:picLocks noChangeAspect="1"/>
          </p:cNvPicPr>
          <p:nvPr/>
        </p:nvPicPr>
        <p:blipFill rotWithShape="1">
          <a:blip r:embed="rId2"/>
          <a:stretch>
            <a:fillRect/>
          </a:stretch>
        </p:blipFill>
        <p:spPr>
          <a:xfrm>
            <a:off x="2334040" y="3429831"/>
            <a:ext cx="9857960" cy="3428169"/>
          </a:xfrm>
          <a:prstGeom prst="rect">
            <a:avLst/>
          </a:prstGeom>
        </p:spPr>
      </p:pic>
      <p:sp>
        <p:nvSpPr>
          <p:cNvPr id="2" name="Название 1"/>
          <p:cNvSpPr>
            <a:spLocks noGrp="1"/>
          </p:cNvSpPr>
          <p:nvPr>
            <p:ph type="title" idx="0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altLang="en-US"/>
              <a:t>Конкурс по программе </a:t>
            </a:r>
            <a:br>
              <a:rPr lang="ru-RU" altLang="en-US"/>
            </a:br>
            <a:r>
              <a:rPr lang="ru-RU" altLang="en-US"/>
              <a:t>“РДШ </a:t>
            </a:r>
            <a:r>
              <a:rPr lang="en-US" altLang="ru-RU"/>
              <a:t>-</a:t>
            </a:r>
            <a:r>
              <a:rPr lang="ru-RU" altLang="en-US"/>
              <a:t> Территория самоуправления”</a:t>
            </a:r>
            <a:endParaRPr lang="ru-RU" altLang="en-US"/>
          </a:p>
        </p:txBody>
      </p:sp>
      <p:pic>
        <p:nvPicPr>
          <p:cNvPr id="5" name=""/>
          <p:cNvPicPr>
            <a:picLocks noChangeAspect="1"/>
          </p:cNvPicPr>
          <p:nvPr/>
        </p:nvPicPr>
        <p:blipFill rotWithShape="1">
          <a:blip r:embed="rId3"/>
          <a:stretch>
            <a:fillRect/>
          </a:stretch>
        </p:blipFill>
        <p:spPr>
          <a:xfrm>
            <a:off x="0" y="5521714"/>
            <a:ext cx="1438943" cy="1336285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ru-RU" altLang="en-US"/>
              <a:t>до </a:t>
            </a:r>
            <a:r>
              <a:rPr lang="en-US" altLang="ru-RU"/>
              <a:t>15</a:t>
            </a:r>
            <a:r>
              <a:rPr lang="ru-RU" altLang="en-US"/>
              <a:t> марта на сайте АИС Орленок</a:t>
            </a:r>
            <a:r>
              <a:rPr lang="en-US" altLang="ru-RU"/>
              <a:t>.</a:t>
            </a:r>
            <a:endParaRPr lang="en-US" altLang="ru-RU"/>
          </a:p>
          <a:p>
            <a:pPr>
              <a:buNone/>
              <a:defRPr/>
            </a:pPr>
            <a:r>
              <a:rPr lang="en-US" altLang="ru-RU"/>
              <a:t>К участию в конкурсе приглашаются  граждане РФ </a:t>
            </a:r>
            <a:br>
              <a:rPr lang="ru-RU" altLang="en-US"/>
            </a:br>
            <a:r>
              <a:rPr lang="en-US" altLang="ru-RU"/>
              <a:t>11-16 лет (на момент начала смены) </a:t>
            </a:r>
            <a:br>
              <a:rPr lang="ru-RU" altLang="en-US"/>
            </a:br>
            <a:r>
              <a:rPr lang="en-US" altLang="ru-RU"/>
              <a:t>по двум номинациям:</a:t>
            </a:r>
            <a:endParaRPr lang="en-US" altLang="ru-RU"/>
          </a:p>
          <a:p>
            <a:pPr>
              <a:defRPr/>
            </a:pPr>
            <a:r>
              <a:rPr lang="en-US" altLang="ru-RU"/>
              <a:t>«Стартуем смело» - для тех, кто ещё ни разу не был на Всероссийских сменах РДШ;</a:t>
            </a:r>
            <a:endParaRPr lang="en-US" altLang="ru-RU"/>
          </a:p>
          <a:p>
            <a:pPr>
              <a:defRPr/>
            </a:pPr>
            <a:r>
              <a:rPr lang="en-US" altLang="ru-RU"/>
              <a:t>«Время наших действий» - для тех, кто хотя бы </a:t>
            </a:r>
            <a:br>
              <a:rPr lang="ru-RU" altLang="en-US"/>
            </a:br>
            <a:r>
              <a:rPr lang="en-US" altLang="ru-RU"/>
              <a:t>единожды был на Всероссийских сменах РДШ </a:t>
            </a:r>
            <a:br>
              <a:rPr lang="ru-RU" altLang="en-US"/>
            </a:br>
            <a:r>
              <a:rPr lang="en-US" altLang="ru-RU"/>
              <a:t>за 2020-2021 года.</a:t>
            </a:r>
            <a:endParaRPr lang="en-US" alt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6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"/>
          <p:cNvPicPr>
            <a:picLocks noChangeAspect="1"/>
          </p:cNvPicPr>
          <p:nvPr/>
        </p:nvPicPr>
        <p:blipFill rotWithShape="1">
          <a:blip r:embed="rId2"/>
          <a:stretch>
            <a:fillRect/>
          </a:stretch>
        </p:blipFill>
        <p:spPr>
          <a:xfrm>
            <a:off x="2334040" y="3429831"/>
            <a:ext cx="9857960" cy="3428169"/>
          </a:xfrm>
          <a:prstGeom prst="rect">
            <a:avLst/>
          </a:prstGeom>
        </p:spPr>
      </p:pic>
      <p:sp>
        <p:nvSpPr>
          <p:cNvPr id="2" name="Название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>
              <a:defRPr/>
            </a:pPr>
            <a:r>
              <a:rPr lang="ru-RU" altLang="en-US"/>
              <a:t>Итоги</a:t>
            </a:r>
            <a:endParaRPr lang="ru-RU" alt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altLang="ru-RU"/>
              <a:t>5</a:t>
            </a:r>
            <a:r>
              <a:rPr lang="ru-RU" altLang="en-US"/>
              <a:t> апреля на сайте рдш</a:t>
            </a:r>
            <a:r>
              <a:rPr lang="en-US" altLang="ru-RU"/>
              <a:t>.</a:t>
            </a:r>
            <a:r>
              <a:rPr lang="ru-RU" altLang="en-US"/>
              <a:t>рф</a:t>
            </a:r>
            <a:endParaRPr lang="ru-RU" altLang="en-US"/>
          </a:p>
          <a:p>
            <a:pPr>
              <a:defRPr/>
            </a:pPr>
            <a:r>
              <a:rPr lang="en-US" altLang="ru-RU"/>
              <a:t>5-12</a:t>
            </a:r>
            <a:r>
              <a:rPr lang="ru-RU" altLang="en-US"/>
              <a:t> апреля </a:t>
            </a:r>
            <a:r>
              <a:rPr lang="en-US" altLang="ru-RU"/>
              <a:t>-</a:t>
            </a:r>
            <a:r>
              <a:rPr lang="ru-RU" altLang="en-US"/>
              <a:t> подтверждение участия</a:t>
            </a:r>
            <a:endParaRPr lang="ru-RU" altLang="en-US"/>
          </a:p>
          <a:p>
            <a:pPr>
              <a:defRPr/>
            </a:pPr>
            <a:r>
              <a:rPr lang="ru-RU" altLang="en-US"/>
              <a:t>до </a:t>
            </a:r>
            <a:r>
              <a:rPr lang="en-US" altLang="ru-RU"/>
              <a:t>9</a:t>
            </a:r>
            <a:r>
              <a:rPr lang="ru-RU" altLang="en-US"/>
              <a:t> мая </a:t>
            </a:r>
            <a:r>
              <a:rPr lang="en-US" altLang="ru-RU"/>
              <a:t>-</a:t>
            </a:r>
            <a:r>
              <a:rPr lang="ru-RU" altLang="en-US"/>
              <a:t> загрузить данные в АИС Орленок</a:t>
            </a:r>
            <a:endParaRPr lang="ru-RU" altLang="en-US"/>
          </a:p>
          <a:p>
            <a:pPr>
              <a:defRPr/>
            </a:pPr>
            <a:r>
              <a:rPr lang="en-US" altLang="ru-RU"/>
              <a:t>30</a:t>
            </a:r>
            <a:r>
              <a:rPr lang="ru-RU" altLang="en-US"/>
              <a:t> мая </a:t>
            </a:r>
            <a:r>
              <a:rPr lang="en-US" altLang="ru-RU"/>
              <a:t>-</a:t>
            </a:r>
            <a:r>
              <a:rPr lang="ru-RU" altLang="en-US"/>
              <a:t> </a:t>
            </a:r>
            <a:r>
              <a:rPr lang="en-US" altLang="ru-RU"/>
              <a:t>19</a:t>
            </a:r>
            <a:r>
              <a:rPr lang="ru-RU" altLang="en-US"/>
              <a:t> июня </a:t>
            </a:r>
            <a:r>
              <a:rPr lang="en-US" altLang="ru-RU"/>
              <a:t>-</a:t>
            </a:r>
            <a:r>
              <a:rPr lang="ru-RU" altLang="en-US"/>
              <a:t> реализация программы</a:t>
            </a:r>
            <a:endParaRPr lang="ru-RU" altLang="en-US"/>
          </a:p>
          <a:p>
            <a:pPr>
              <a:defRPr/>
            </a:pPr>
            <a:endParaRPr lang="ru-RU" altLang="en-US"/>
          </a:p>
        </p:txBody>
      </p:sp>
      <p:pic>
        <p:nvPicPr>
          <p:cNvPr id="5" name=""/>
          <p:cNvPicPr>
            <a:picLocks noChangeAspect="1"/>
          </p:cNvPicPr>
          <p:nvPr/>
        </p:nvPicPr>
        <p:blipFill rotWithShape="1">
          <a:blip r:embed="rId3"/>
          <a:stretch>
            <a:fillRect/>
          </a:stretch>
        </p:blipFill>
        <p:spPr>
          <a:xfrm>
            <a:off x="0" y="5521714"/>
            <a:ext cx="1438943" cy="133628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7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"/>
          <p:cNvPicPr>
            <a:picLocks noChangeAspect="1"/>
          </p:cNvPicPr>
          <p:nvPr/>
        </p:nvPicPr>
        <p:blipFill rotWithShape="1">
          <a:blip r:embed="rId2"/>
          <a:stretch>
            <a:fillRect/>
          </a:stretch>
        </p:blipFill>
        <p:spPr>
          <a:xfrm>
            <a:off x="2334040" y="3429831"/>
            <a:ext cx="9857960" cy="3428169"/>
          </a:xfrm>
          <a:prstGeom prst="rect">
            <a:avLst/>
          </a:prstGeom>
        </p:spPr>
      </p:pic>
      <p:sp>
        <p:nvSpPr>
          <p:cNvPr id="2" name="Название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>
              <a:defRPr/>
            </a:pPr>
            <a:r>
              <a:rPr lang="ru-RU" altLang="en-US"/>
              <a:t>Контакты</a:t>
            </a:r>
            <a:endParaRPr lang="ru-RU" alt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599" y="1600200"/>
            <a:ext cx="11391322" cy="4525963"/>
          </a:xfrm>
        </p:spPr>
        <p:txBody>
          <a:bodyPr/>
          <a:lstStyle/>
          <a:p>
            <a:pPr>
              <a:buNone/>
              <a:defRPr/>
            </a:pPr>
            <a:r>
              <a:rPr lang="ru-RU" altLang="en-US"/>
              <a:t>Вопросы, связанные со всероссийскими сменами </a:t>
            </a:r>
            <a:br>
              <a:rPr lang="ru-RU" altLang="en-US"/>
            </a:br>
            <a:r>
              <a:rPr lang="ru-RU" altLang="en-US"/>
              <a:t>РДШ  необходимо направлять в отдел по работе </a:t>
            </a:r>
            <a:br>
              <a:rPr lang="ru-RU" altLang="en-US"/>
            </a:br>
            <a:r>
              <a:rPr lang="ru-RU" altLang="en-US"/>
              <a:t>со всероссийскими детскими центрами </a:t>
            </a:r>
            <a:br>
              <a:rPr lang="ru-RU" altLang="en-US"/>
            </a:br>
            <a:r>
              <a:rPr lang="ru-RU" altLang="en-US"/>
              <a:t>на адрес электронной почты: rdsh_smeni@rdcentr.ru, тел.: +7 (499) 673 02 00 (доб. 163).</a:t>
            </a:r>
            <a:endParaRPr lang="ru-RU" altLang="en-US"/>
          </a:p>
        </p:txBody>
      </p:sp>
      <p:pic>
        <p:nvPicPr>
          <p:cNvPr id="5" name=""/>
          <p:cNvPicPr>
            <a:picLocks noChangeAspect="1"/>
          </p:cNvPicPr>
          <p:nvPr/>
        </p:nvPicPr>
        <p:blipFill rotWithShape="1">
          <a:blip r:embed="rId3"/>
          <a:stretch>
            <a:fillRect/>
          </a:stretch>
        </p:blipFill>
        <p:spPr>
          <a:xfrm>
            <a:off x="0" y="5521714"/>
            <a:ext cx="1438943" cy="133628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theme/theme1.xml><?xml version="1.0" encoding="utf-8"?>
<a:theme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name="Thinkfree Office">
  <a:themeElements>
    <a:clrScheme name="Thinkfree Office">
      <a:dk1>
        <a:sysClr val="windowText" lastClr="000000"/>
      </a:dk1>
      <a:lt1>
        <a:sysClr val="window" lastClr="ffffff"/>
      </a:lt1>
      <a:dk2>
        <a:srgbClr val="3a3c84"/>
      </a:dk2>
      <a:lt2>
        <a:srgbClr val="faf3db"/>
      </a:lt2>
      <a:accent1>
        <a:srgbClr val="6182d6"/>
      </a:accent1>
      <a:accent2>
        <a:srgbClr val="ff843a"/>
      </a:accent2>
      <a:accent3>
        <a:srgbClr val="b2b2b2"/>
      </a:accent3>
      <a:accent4>
        <a:srgbClr val="ffd700"/>
      </a:accent4>
      <a:accent5>
        <a:srgbClr val="289b6e"/>
      </a:accent5>
      <a:accent6>
        <a:srgbClr val="9d5cbb"/>
      </a:accent6>
      <a:hlink>
        <a:srgbClr val="0000ff"/>
      </a:hlink>
      <a:folHlink>
        <a:srgbClr val="800080"/>
      </a:folHlink>
    </a:clrScheme>
    <a:fontScheme name="Thinkfree Office">
      <a:majorFont>
        <a:latin typeface="HCR Dotum"/>
        <a:ea typeface=""/>
        <a:cs typeface="Times New Roman"/>
        <a:font script="Jpan" typeface="MS PGothic"/>
        <a:font script="Hang" typeface="HCR Dotum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HCR Dotum"/>
        <a:ea typeface=""/>
        <a:cs typeface="Times New Roman"/>
        <a:font script="Jpan" typeface="MS PGothic"/>
        <a:font script="Hang" typeface="HCR Dotum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inkfree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reflection blurRad="12700" stA="26000" endPos="28000" dist="38100" dir="5400000" sy="-100000" rotWithShape="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ep:Properties xmlns:r="http://schemas.openxmlformats.org/officeDocument/2006/relationships" xmlns:ep="http://schemas.openxmlformats.org/officeDocument/2006/extended-properties" xmlns:vt="http://schemas.openxmlformats.org/officeDocument/2006/docPropsVTypes">
  <ep:Manager/>
  <ep:Company/>
  <ep:Words>228</ep:Words>
  <ep:PresentationFormat>Экран (4:3)</ep:PresentationFormat>
  <ep:Paragraphs>34</ep:Paragraphs>
  <ep:Slides>7</ep:Slides>
  <ep:Notes>0</ep:Notes>
  <ep:TotalTime>0</ep:TotalTime>
  <ep:HiddenSlides>0</ep:HiddenSlides>
  <ep:MMClips>0</ep:MMClips>
  <ep:HeadingPairs>
    <vt:vector size="4" baseType="variant">
      <vt:variant>
        <vt:lpstr>Тема</vt:lpstr>
      </vt:variant>
      <vt:variant>
        <vt:i4>1</vt:i4>
      </vt:variant>
      <vt:variant>
        <vt:lpstr>Заголовок слайда</vt:lpstr>
      </vt:variant>
      <vt:variant>
        <vt:i4>7</vt:i4>
      </vt:variant>
    </vt:vector>
  </ep:HeadingPairs>
  <ep:TitlesOfParts>
    <vt:vector size="8" baseType="lpstr">
      <vt:lpstr>Thinkfree Office</vt:lpstr>
      <vt:lpstr>Об организации и проведении конкурсных отборов на обучение по программам  «РДШ – Территория самоуправления»  и «Кибер-лагерь РДШ»</vt:lpstr>
      <vt:lpstr>Конкурс по программе  “Всероссийская смена ”Кибер-лагерь РДШ“</vt:lpstr>
      <vt:lpstr>Слайд 3</vt:lpstr>
      <vt:lpstr>Итоги</vt:lpstr>
      <vt:lpstr>Конкурс по программе  “РДШ - Территория самоуправления”</vt:lpstr>
      <vt:lpstr>Итоги</vt:lpstr>
      <vt:lpstr>Контакты</vt:lpstr>
    </vt:vector>
  </ep:TitlesOfParts>
  <ep:HyperlinkBase/>
  <ep:Application>Show</ep:Application>
  <ep:AppVersion>12.0000</ep:AppVersion>
</ep:Properties>
</file>

<file path=docProps/core.xml><?xml version="1.0" encoding="utf-8"?>
<cp:coreProperties xmlns:r="http://schemas.openxmlformats.org/officeDocument/2006/relationships"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2022-02-14T21:13:40.935</dcterms:created>
  <dc:creator>sveta</dc:creator>
  <cp:lastModifiedBy>sveta</cp:lastModifiedBy>
  <dcterms:modified xsi:type="dcterms:W3CDTF">2022-02-14T21:32:47.719</dcterms:modified>
  <cp:revision>2</cp:revision>
  <dc:title>Об организации и проведении конкурсных отборов на обучение по программам  «РДШ – Территория самоуправления»  и «Кибер-лагерь РДШ»</dc:title>
  <cp:version>0906.0100.01</cp:version>
</cp:coreProperties>
</file>