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2" r:id="rId5"/>
    <p:sldId id="263" r:id="rId6"/>
    <p:sldId id="266" r:id="rId7"/>
    <p:sldId id="257" r:id="rId8"/>
    <p:sldId id="258" r:id="rId9"/>
    <p:sldId id="259" r:id="rId10"/>
    <p:sldId id="260" r:id="rId11"/>
    <p:sldId id="267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rmAutofit/>
          </a:bodyPr>
          <a:lstStyle/>
          <a:p>
            <a:r>
              <a:rPr lang="ru-RU" dirty="0" smtClean="0"/>
              <a:t>Социокультурные </a:t>
            </a:r>
            <a:r>
              <a:rPr lang="ru-RU" dirty="0" smtClean="0"/>
              <a:t>истоки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3 класс, </a:t>
            </a:r>
            <a:br>
              <a:rPr lang="ru-RU" dirty="0" smtClean="0"/>
            </a:br>
            <a:r>
              <a:rPr lang="ru-RU" dirty="0" smtClean="0"/>
              <a:t>занятие на тему «Надежда»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4857760"/>
            <a:ext cx="6000792" cy="14287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Журавлёва Нина Васильевна, </a:t>
            </a:r>
          </a:p>
          <a:p>
            <a:r>
              <a:rPr lang="ru-RU" dirty="0" smtClean="0"/>
              <a:t>ЛГ МАОУ «СОШ №3», г. </a:t>
            </a:r>
            <a:r>
              <a:rPr lang="ru-RU" dirty="0" err="1" smtClean="0"/>
              <a:t>Лангепас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Экспертная оценка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Сохранить надежду помогает </a:t>
            </a:r>
            <a:r>
              <a:rPr lang="ru-RU" i="1" dirty="0" smtClean="0"/>
              <a:t>терпение и сила воли.</a:t>
            </a:r>
          </a:p>
          <a:p>
            <a:r>
              <a:rPr lang="ru-RU" dirty="0" smtClean="0"/>
              <a:t>Укрепить надежду всегда помогут </a:t>
            </a:r>
            <a:r>
              <a:rPr lang="ru-RU" i="1" dirty="0" smtClean="0"/>
              <a:t>верные друзья.</a:t>
            </a:r>
          </a:p>
          <a:p>
            <a:r>
              <a:rPr lang="ru-RU" dirty="0" smtClean="0"/>
              <a:t>Вселяет надежду </a:t>
            </a:r>
            <a:r>
              <a:rPr lang="ru-RU" i="1" dirty="0" smtClean="0"/>
              <a:t>вера в правоту своего дела и слова.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Надежда есть!</a:t>
            </a:r>
            <a:br>
              <a:rPr lang="ru-RU" b="1" i="1" dirty="0" smtClean="0"/>
            </a:br>
            <a:r>
              <a:rPr lang="ru-RU" b="1" i="1" dirty="0" smtClean="0"/>
              <a:t>Надежда с нами!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Никогда не сдавайся и не опускай руки! Какими бы ни были обстоятельства, выход всегда есть и иногда очень неожиданный.</a:t>
            </a:r>
          </a:p>
          <a:p>
            <a:r>
              <a:rPr lang="ru-RU" dirty="0" smtClean="0"/>
              <a:t>Побеждает тот, кто не сдаётся.</a:t>
            </a:r>
          </a:p>
          <a:p>
            <a:r>
              <a:rPr lang="ru-RU" dirty="0" smtClean="0"/>
              <a:t>Всё в наших руках, у нас есть все ресурсы.</a:t>
            </a:r>
          </a:p>
          <a:p>
            <a:r>
              <a:rPr lang="ru-RU" dirty="0" smtClean="0"/>
              <a:t>Ты способен на большее, чем думаешь!</a:t>
            </a:r>
          </a:p>
          <a:p>
            <a:r>
              <a:rPr lang="ru-RU" dirty="0" smtClean="0"/>
              <a:t>Всё в наших руках, поэтому их нельзя опускать.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Использованы материалы из открытых источников сети интернет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511420"/>
          </a:xfrm>
        </p:spPr>
        <p:txBody>
          <a:bodyPr>
            <a:normAutofit/>
          </a:bodyPr>
          <a:lstStyle/>
          <a:p>
            <a:r>
              <a:rPr lang="ru-RU" b="1" dirty="0" smtClean="0"/>
              <a:t>Надежда</a:t>
            </a:r>
            <a:r>
              <a:rPr lang="ru-RU" dirty="0" smtClean="0"/>
              <a:t> </a:t>
            </a:r>
            <a:r>
              <a:rPr lang="ru-RU" b="1" dirty="0" smtClean="0"/>
              <a:t>– это устремление к доброму исходу дела. </a:t>
            </a:r>
            <a:endParaRPr lang="ru-RU" dirty="0"/>
          </a:p>
        </p:txBody>
      </p:sp>
      <p:pic>
        <p:nvPicPr>
          <p:cNvPr id="23556" name="Picture 4" descr="https://pm1.narvii.com/7124/5735f21b7e0efd776e62a3424fb39e9e5fd9d0c5r1-2048-1243v2_h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5772058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/>
              <a:t>Надежда есть!</a:t>
            </a:r>
            <a:br>
              <a:rPr lang="ru-RU" b="1" i="1" dirty="0" smtClean="0"/>
            </a:br>
            <a:r>
              <a:rPr lang="ru-RU" b="1" i="1" dirty="0" smtClean="0"/>
              <a:t>Надежда с нами!</a:t>
            </a:r>
            <a:endParaRPr lang="ru-RU" i="1" dirty="0"/>
          </a:p>
        </p:txBody>
      </p:sp>
      <p:pic>
        <p:nvPicPr>
          <p:cNvPr id="1026" name="Picture 2" descr="https://yt3.ggpht.com/a/AATXAJw8XFcHBaEEXYP92j1JMJwDDrzbYXIxnaO4pQ=s900-c-k-c0xffffffff-no-rj-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 descr="https://vippodarki.su/image/cache/catalog/best-gift/7/140340500-ohota-v-rossii-vo-vseh-ee-vidah-kupit-po-tsene-s-dostavkoj-v-g-moskva-1000x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643314"/>
            <a:ext cx="2286016" cy="2286016"/>
          </a:xfrm>
          <a:prstGeom prst="rect">
            <a:avLst/>
          </a:prstGeom>
          <a:noFill/>
        </p:spPr>
      </p:pic>
      <p:pic>
        <p:nvPicPr>
          <p:cNvPr id="19470" name="Picture 14" descr="https://i.pinimg.com/736x/49/7d/ec/497decc5f0a2328682443cdf47710c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71480"/>
            <a:ext cx="1071570" cy="2083792"/>
          </a:xfrm>
          <a:prstGeom prst="rect">
            <a:avLst/>
          </a:prstGeom>
          <a:noFill/>
        </p:spPr>
      </p:pic>
      <p:sp>
        <p:nvSpPr>
          <p:cNvPr id="19472" name="AutoShape 16" descr="https://www.pngitem.com/pimgs/m/67-672236_choosing-small-trees-tree-planting-landscaping-root-tre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4" name="Picture 18" descr="https://yt3.ggpht.com/a/AATXAJzfqxPtU7eJp5iEggyiWuvgG9TVN6htK0Av1Q=s900-c-k-c0xffffffff-no-rj-m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214686"/>
            <a:ext cx="2928958" cy="2928958"/>
          </a:xfrm>
          <a:prstGeom prst="rect">
            <a:avLst/>
          </a:prstGeom>
          <a:noFill/>
        </p:spPr>
      </p:pic>
      <p:pic>
        <p:nvPicPr>
          <p:cNvPr id="19476" name="Picture 20" descr="https://dogcatdog.ru/wp-content/uploads/5/f/e/5fe3444c358e0611e318b490493cce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71480"/>
            <a:ext cx="1858570" cy="2286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Надежда на свои силы и опыт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6" name="Picture 6" descr="https://avatars.mds.yandex.net/get-zen_doc/229614/pub_5c7763b8317b9c00b411dcca_5c776ab9be549400b427e52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572396" cy="5086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Надежда не должна умирать </a:t>
            </a:r>
            <a:endParaRPr lang="ru-RU" b="1" dirty="0"/>
          </a:p>
        </p:txBody>
      </p:sp>
      <p:pic>
        <p:nvPicPr>
          <p:cNvPr id="22538" name="Picture 10" descr="https://cs1.livemaster.ru/storage/9e/f0/6a8e17fb0770a491fed8f01570me--kartiny-i-panno-interernaya-maslyanaya-kartina-babochka-na-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3116"/>
            <a:ext cx="4071966" cy="4083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.pinimg.com/originals/d4/3e/4b/d43e4b939d26553c66e7d3cd589d0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4440249" cy="6090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4.infourok.ru/uploads/ex/0df8/0000bdbf-9338aa59/img2.jpg"/>
          <p:cNvPicPr>
            <a:picLocks noChangeAspect="1" noChangeArrowheads="1"/>
          </p:cNvPicPr>
          <p:nvPr/>
        </p:nvPicPr>
        <p:blipFill>
          <a:blip r:embed="rId2"/>
          <a:srcRect l="10937"/>
          <a:stretch>
            <a:fillRect/>
          </a:stretch>
        </p:blipFill>
        <p:spPr bwMode="auto">
          <a:xfrm>
            <a:off x="714348" y="-1"/>
            <a:ext cx="81439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fb.ru/media/i/1/7/3/2/5/7/i/173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6905641" cy="5179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157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Социокультурные истоки,  3 класс,  занятие на тему «Надежда»</vt:lpstr>
      <vt:lpstr>Надежда – это устремление к доброму исходу дела. </vt:lpstr>
      <vt:lpstr>Надежда есть! Надежда с нами!</vt:lpstr>
      <vt:lpstr>Презентация PowerPoint</vt:lpstr>
      <vt:lpstr>Надежда на свои силы и опыт</vt:lpstr>
      <vt:lpstr>Надежда не должна умирать </vt:lpstr>
      <vt:lpstr>Презентация PowerPoint</vt:lpstr>
      <vt:lpstr>Презентация PowerPoint</vt:lpstr>
      <vt:lpstr>Презентация PowerPoint</vt:lpstr>
      <vt:lpstr>Экспертная оценка </vt:lpstr>
      <vt:lpstr>Надежда есть! Надежда с нами!</vt:lpstr>
      <vt:lpstr>Использованы материалы из открытых источников сети интернет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Юлия Алешкова</cp:lastModifiedBy>
  <cp:revision>40</cp:revision>
  <dcterms:created xsi:type="dcterms:W3CDTF">2021-11-05T18:06:36Z</dcterms:created>
  <dcterms:modified xsi:type="dcterms:W3CDTF">2021-12-14T09:48:41Z</dcterms:modified>
</cp:coreProperties>
</file>