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75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8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B642110-3E0C-4979-A05A-2F12542BD7A8}" type="datetime1">
              <a:rPr lang="ru-RU"/>
              <a:pPr lvl="0"/>
              <a:t>27.08.2021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Заметки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03A0643-7AAC-4FFA-B5DA-4036D9A1EED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400"/>
      </a:spcBef>
      <a:spcAft>
        <a:spcPts val="0"/>
      </a:spcAft>
      <a:buNone/>
      <a:tabLst/>
      <a:defRPr lang="ru-RU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003A0643-7AAC-4FFA-B5DA-4036D9A1EE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12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63FBFB-3114-4DEB-8944-19459F5BA2DC}" type="slidenum">
              <a:t>16</a:t>
            </a:fld>
            <a:endParaRPr lang="ru-RU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51A8C75-E831-47D0-9F20-204FCA6E9BE3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A21E50-7E1F-4701-B267-15B1FA8D6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538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0214CA-28C3-436D-920E-5682A8E21A97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3A755-3AE1-44C3-A78C-3618E805A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6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0214CA-28C3-436D-920E-5682A8E21A97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3A755-3AE1-44C3-A78C-3618E805A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6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0214CA-28C3-436D-920E-5682A8E21A97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3A755-3AE1-44C3-A78C-3618E805A55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821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0214CA-28C3-436D-920E-5682A8E21A97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3A755-3AE1-44C3-A78C-3618E805A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58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0214CA-28C3-436D-920E-5682A8E21A97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3A755-3AE1-44C3-A78C-3618E805A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42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B0214CA-28C3-436D-920E-5682A8E21A97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3A755-3AE1-44C3-A78C-3618E805A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7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B5D8621-1904-41B5-8B9D-CE763DAEDA96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929CBD-D676-495D-84AF-E4585134C5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62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A42B916-4724-4F0B-8F1E-EFDA08A5BD07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CDC377-56BA-4FFE-B2C4-7938AA17E9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1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9641A1A-C33F-4550-A9D9-532B0E0A6012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8A4AFC-0BF5-46F5-B0E1-B0144A8F1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2684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1203620-FC71-49DA-98DD-908F5072789E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F26943-05BC-4798-A65F-9A1A169ABA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72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617A244-8A7D-45D9-92DC-A3925B3D97C9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6BB5E8-ECF3-4599-A751-6CA08FEC72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47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BD7F486-3DE1-4118-BF1A-DFC6F03A6BB5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F2CDFAC-0A1E-414A-8A82-CB1761522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9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4D6FD0D-1CE5-453A-A5AB-CE2CFE754203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72107F-26E7-45AA-8B22-ADD0A383F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5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B71B637-C1C6-4D73-951C-E8FF3F189E0A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20BF88-7B1A-42A7-87D2-28ABB0C0AB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82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BF57F45-41F4-449F-9EA4-1843ECC24EB5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96DCA9-A4FD-46BA-A433-30924733E1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34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AAD68-B79B-49B7-B99B-A0CB66ABC7C1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D38F19-412A-4343-9E2E-6034C041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6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fld id="{5B0214CA-28C3-436D-920E-5682A8E21A97}" type="datetime1">
              <a:rPr lang="ru-RU" smtClean="0"/>
              <a:pPr lvl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DD53A755-3AE1-44C3-A78C-3618E805A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98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35" y="0"/>
            <a:ext cx="7055380" cy="1400530"/>
          </a:xfrm>
        </p:spPr>
        <p:txBody>
          <a:bodyPr/>
          <a:lstStyle/>
          <a:p>
            <a:r>
              <a:rPr lang="ru-RU" sz="3200" b="1" dirty="0"/>
              <a:t>Спортивный класс в общеобразовательной школе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>                              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0235" y="1183245"/>
            <a:ext cx="7055380" cy="4672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44675" y="5917586"/>
            <a:ext cx="5264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Bookman Old Style" panose="02050604050505020204" pitchFamily="18" charset="0"/>
              </a:rPr>
              <a:t>Подготовил: </a:t>
            </a:r>
            <a:r>
              <a:rPr lang="ru-RU" i="1" dirty="0" err="1" smtClean="0">
                <a:latin typeface="Bookman Old Style" panose="02050604050505020204" pitchFamily="18" charset="0"/>
              </a:rPr>
              <a:t>Котенев</a:t>
            </a:r>
            <a:r>
              <a:rPr lang="ru-RU" i="1" dirty="0" smtClean="0">
                <a:latin typeface="Bookman Old Style" panose="02050604050505020204" pitchFamily="18" charset="0"/>
              </a:rPr>
              <a:t> </a:t>
            </a:r>
            <a:r>
              <a:rPr lang="ru-RU" i="1" dirty="0">
                <a:latin typeface="Bookman Old Style" panose="02050604050505020204" pitchFamily="18" charset="0"/>
              </a:rPr>
              <a:t>Иван Васильевич, 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i="1" dirty="0">
                <a:latin typeface="Bookman Old Style" panose="02050604050505020204" pitchFamily="18" charset="0"/>
              </a:rPr>
              <a:t>учитель физической культуры </a:t>
            </a:r>
            <a:r>
              <a:rPr lang="ru-RU" dirty="0">
                <a:latin typeface="Bookman Old Style" panose="02050604050505020204" pitchFamily="18" charset="0"/>
              </a:rPr>
              <a:t/>
            </a:r>
            <a:br>
              <a:rPr lang="ru-RU" dirty="0">
                <a:latin typeface="Bookman Old Style" panose="02050604050505020204" pitchFamily="18" charset="0"/>
              </a:rPr>
            </a:br>
            <a:r>
              <a:rPr lang="ru-RU" i="1" dirty="0">
                <a:latin typeface="Bookman Old Style" panose="02050604050505020204" pitchFamily="18" charset="0"/>
              </a:rPr>
              <a:t>ЛГ МАОУ «СОШ №2»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66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10" y="0"/>
            <a:ext cx="7055380" cy="1400530"/>
          </a:xfrm>
        </p:spPr>
        <p:txBody>
          <a:bodyPr/>
          <a:lstStyle/>
          <a:p>
            <a:r>
              <a:rPr lang="ru-RU" sz="4400" b="1" dirty="0">
                <a:solidFill>
                  <a:schemeClr val="tx1"/>
                </a:solidFill>
                <a:latin typeface="Bookman Old Style" panose="02050604050505020204" pitchFamily="18" charset="0"/>
                <a:cs typeface="Arial"/>
              </a:rPr>
              <a:t>Урок физической культуры </a:t>
            </a:r>
            <a:r>
              <a:rPr lang="ru-RU" sz="4400" b="1" dirty="0" smtClean="0">
                <a:solidFill>
                  <a:schemeClr val="tx1"/>
                </a:solidFill>
                <a:latin typeface="Bookman Old Style" panose="02050604050505020204" pitchFamily="18" charset="0"/>
                <a:cs typeface="Arial"/>
              </a:rPr>
              <a:t>(разминка</a:t>
            </a:r>
            <a:r>
              <a:rPr lang="ru-RU" sz="4400" b="1" dirty="0">
                <a:solidFill>
                  <a:schemeClr val="tx1"/>
                </a:solidFill>
                <a:latin typeface="Bookman Old Style" panose="02050604050505020204" pitchFamily="18" charset="0"/>
                <a:cs typeface="Arial"/>
              </a:rPr>
              <a:t>)</a:t>
            </a:r>
            <a:br>
              <a:rPr lang="ru-RU" sz="4400" b="1" dirty="0">
                <a:solidFill>
                  <a:schemeClr val="tx1"/>
                </a:solidFill>
                <a:latin typeface="Bookman Old Style" panose="02050604050505020204" pitchFamily="18" charset="0"/>
                <a:cs typeface="Arial"/>
              </a:rPr>
            </a:br>
            <a:endParaRPr lang="ru-RU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Desktop\Доклад Спорткласс\фото спорт класс\1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75" y="1481710"/>
            <a:ext cx="8114191" cy="537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61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esktop\Доклад Спорткласс\фото спорт класс\1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1062"/>
            <a:ext cx="8429624" cy="5626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07619" y="0"/>
            <a:ext cx="7055380" cy="1400530"/>
          </a:xfrm>
        </p:spPr>
        <p:txBody>
          <a:bodyPr/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Игра в Пионербол (Физкультура)</a:t>
            </a:r>
          </a:p>
        </p:txBody>
      </p:sp>
      <p:pic>
        <p:nvPicPr>
          <p:cNvPr id="3" name="Picture 2" descr="D:\Desktop\Доклад Спорткласс\фото спорт класс\соревнования по пионерболу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619" y="1400530"/>
            <a:ext cx="8207246" cy="5263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76892" y="0"/>
            <a:ext cx="7055380" cy="1400530"/>
          </a:xfrm>
        </p:spPr>
        <p:txBody>
          <a:bodyPr/>
          <a:lstStyle/>
          <a:p>
            <a:pPr lvl="0"/>
            <a:r>
              <a:rPr lang="ru-RU" sz="3600" b="1" dirty="0">
                <a:latin typeface="Bookman Old Style" panose="02050604050505020204" pitchFamily="18" charset="0"/>
              </a:rPr>
              <a:t>Подготовка к сдаче норм </a:t>
            </a:r>
            <a:r>
              <a:rPr lang="ru-RU" sz="3600" b="1" dirty="0" smtClean="0">
                <a:latin typeface="Bookman Old Style" panose="02050604050505020204" pitchFamily="18" charset="0"/>
              </a:rPr>
              <a:t>ГТО</a:t>
            </a:r>
            <a:br>
              <a:rPr lang="ru-RU" sz="3600" b="1" dirty="0" smtClean="0">
                <a:latin typeface="Bookman Old Style" panose="02050604050505020204" pitchFamily="18" charset="0"/>
              </a:rPr>
            </a:br>
            <a:r>
              <a:rPr lang="ru-RU" sz="3600" b="1" dirty="0" smtClean="0">
                <a:latin typeface="Bookman Old Style" panose="02050604050505020204" pitchFamily="18" charset="0"/>
              </a:rPr>
              <a:t>(прыжок </a:t>
            </a:r>
            <a:r>
              <a:rPr lang="ru-RU" sz="3600" b="1" dirty="0">
                <a:latin typeface="Bookman Old Style" panose="02050604050505020204" pitchFamily="18" charset="0"/>
              </a:rPr>
              <a:t>в длину с места)</a:t>
            </a:r>
          </a:p>
        </p:txBody>
      </p:sp>
      <p:pic>
        <p:nvPicPr>
          <p:cNvPr id="3" name="Содержимое 3" descr="Изображение 038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28" y="1668362"/>
            <a:ext cx="7547489" cy="5037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93765" y="-101464"/>
            <a:ext cx="7055380" cy="1400530"/>
          </a:xfrm>
        </p:spPr>
        <p:txBody>
          <a:bodyPr/>
          <a:lstStyle/>
          <a:p>
            <a:pPr lvl="0"/>
            <a:r>
              <a:rPr lang="ru-RU" sz="3600" b="1" dirty="0">
                <a:latin typeface="Bookman Old Style" panose="02050604050505020204" pitchFamily="18" charset="0"/>
                <a:cs typeface="Times New Roman" pitchFamily="18"/>
              </a:rPr>
              <a:t>Сгибание и разгибание рук в упоре лежа на полу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3" name="Содержимое 3" descr="Изображение 00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765" y="1299065"/>
            <a:ext cx="8174380" cy="544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145045"/>
            <a:ext cx="8229600" cy="785807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>
                <a:latin typeface="Bookman Old Style" panose="02050604050505020204" pitchFamily="18" charset="0"/>
                <a:cs typeface="Times New Roman" pitchFamily="18"/>
              </a:rPr>
              <a:t>Подтягивание на перекладине</a:t>
            </a:r>
          </a:p>
        </p:txBody>
      </p:sp>
      <p:pic>
        <p:nvPicPr>
          <p:cNvPr id="3" name="Picture 2" descr="D:\Desktop\Доклад Спорткласс\фото спорт класс\1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0109" y="1200587"/>
            <a:ext cx="8274648" cy="532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58174" cy="1143000"/>
          </a:xfrm>
        </p:spPr>
        <p:txBody>
          <a:bodyPr/>
          <a:lstStyle/>
          <a:p>
            <a:pPr lvl="0"/>
            <a:r>
              <a:rPr lang="ru-RU" sz="3600" b="1" dirty="0">
                <a:latin typeface="Bookman Old Style" panose="02050604050505020204" pitchFamily="18" charset="0"/>
              </a:rPr>
              <a:t>Подтягивание из виса лежа на низкой перекладине</a:t>
            </a:r>
            <a:r>
              <a:rPr lang="ru-RU" sz="3600" dirty="0">
                <a:latin typeface="Bookman Old Style" panose="02050604050505020204" pitchFamily="18" charset="0"/>
              </a:rPr>
              <a:t/>
            </a:r>
            <a:br>
              <a:rPr lang="ru-RU" sz="3600" dirty="0">
                <a:latin typeface="Bookman Old Style" panose="02050604050505020204" pitchFamily="18" charset="0"/>
              </a:rPr>
            </a:b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3" name="Содержимое 6" descr="DSC_115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512" y="1298853"/>
            <a:ext cx="4354959" cy="2885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7" descr="DSC_1155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4733" y="1298853"/>
            <a:ext cx="3909776" cy="290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8" descr="DSC_115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666" y="4204560"/>
            <a:ext cx="3962873" cy="2653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10638" y="0"/>
            <a:ext cx="7055380" cy="1400530"/>
          </a:xfrm>
        </p:spPr>
        <p:txBody>
          <a:bodyPr/>
          <a:lstStyle/>
          <a:p>
            <a:pPr lvl="0"/>
            <a:r>
              <a:rPr lang="ru-RU" sz="3600" b="1" dirty="0">
                <a:latin typeface="Bookman Old Style" panose="02050604050505020204" pitchFamily="18" charset="0"/>
                <a:cs typeface="Times New Roman" pitchFamily="18"/>
              </a:rPr>
              <a:t>Поднимание туловища из положения лежа на спине</a:t>
            </a:r>
            <a:endParaRPr lang="ru-RU" sz="3600" dirty="0">
              <a:latin typeface="Bookman Old Style" panose="02050604050505020204" pitchFamily="18" charset="0"/>
            </a:endParaRPr>
          </a:p>
        </p:txBody>
      </p:sp>
      <p:pic>
        <p:nvPicPr>
          <p:cNvPr id="3" name="Содержимое 5" descr="Изображение 023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637" y="1172011"/>
            <a:ext cx="4310273" cy="287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6" descr="Изображение 054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39113" y="1172011"/>
            <a:ext cx="3715178" cy="557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7" descr="Изображение 03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76892" y="4191164"/>
            <a:ext cx="4018018" cy="2622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28" y="99314"/>
            <a:ext cx="8299072" cy="1400530"/>
          </a:xfrm>
        </p:spPr>
        <p:txBody>
          <a:bodyPr/>
          <a:lstStyle/>
          <a:p>
            <a:r>
              <a:rPr lang="ru-RU" sz="3600" b="1" dirty="0">
                <a:latin typeface="Book Antiqua" pitchFamily="18"/>
              </a:rPr>
              <a:t>Тренировка по пулевой стрельбе из пневматической винтовки.</a:t>
            </a:r>
            <a:br>
              <a:rPr lang="ru-RU" sz="3600" b="1" dirty="0">
                <a:latin typeface="Book Antiqua" pitchFamily="18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D:\Desktop\Доклад Спорткласс\фото спорт класс\6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822" y="1260764"/>
            <a:ext cx="8363516" cy="5540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47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sktop\Доклад Спорткласс\фото спорт класс\7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4691" y="1177636"/>
            <a:ext cx="8021116" cy="5569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Desktop\Доклад Спорткласс\фото спорт класс\9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16601"/>
            <a:ext cx="7883235" cy="5530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7"/>
          <p:cNvSpPr txBox="1">
            <a:spLocks noGrp="1"/>
          </p:cNvSpPr>
          <p:nvPr>
            <p:ph type="title"/>
          </p:nvPr>
        </p:nvSpPr>
        <p:spPr>
          <a:xfrm>
            <a:off x="235328" y="29374"/>
            <a:ext cx="7055380" cy="1400530"/>
          </a:xfrm>
        </p:spPr>
        <p:txBody>
          <a:bodyPr/>
          <a:lstStyle/>
          <a:p>
            <a:pPr lvl="0"/>
            <a:r>
              <a:rPr lang="ru-RU" sz="4000" dirty="0">
                <a:latin typeface="Book Antiqua" pitchFamily="18"/>
              </a:rPr>
              <a:t>Стрельба из пневматического пистолета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esktop\Доклад Спорткласс\фото спорт класс\18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6254" y="1323439"/>
            <a:ext cx="8151638" cy="543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6255" y="0"/>
            <a:ext cx="62776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dirty="0" smtClean="0">
                <a:latin typeface="Bookman Old Style" panose="02050604050505020204" pitchFamily="18" charset="0"/>
              </a:rPr>
              <a:t>Тренировка</a:t>
            </a:r>
          </a:p>
          <a:p>
            <a:pPr lvl="0"/>
            <a:r>
              <a:rPr lang="ru-RU" sz="4000" dirty="0" smtClean="0">
                <a:latin typeface="Bookman Old Style" panose="02050604050505020204" pitchFamily="18" charset="0"/>
              </a:rPr>
              <a:t>по </a:t>
            </a:r>
            <a:r>
              <a:rPr lang="ru-RU" sz="4000" dirty="0">
                <a:latin typeface="Bookman Old Style" panose="02050604050505020204" pitchFamily="18" charset="0"/>
              </a:rPr>
              <a:t>лыжной подготовке</a:t>
            </a:r>
            <a:endParaRPr lang="ru-RU" sz="4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D:\Desktop\Доклад Спорткласс\фото спорт класс\20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90746" y="0"/>
            <a:ext cx="7055380" cy="1400530"/>
          </a:xfrm>
        </p:spPr>
        <p:txBody>
          <a:bodyPr/>
          <a:lstStyle/>
          <a:p>
            <a:pPr lvl="0"/>
            <a:r>
              <a:rPr lang="ru-RU" dirty="0">
                <a:latin typeface="Bookman Old Style" panose="02050604050505020204" pitchFamily="18" charset="0"/>
              </a:rPr>
              <a:t>Как правильно готовить лыжи</a:t>
            </a:r>
          </a:p>
        </p:txBody>
      </p:sp>
      <p:pic>
        <p:nvPicPr>
          <p:cNvPr id="3" name="Picture 2" descr="D:\Desktop\Доклад Спорткласс\фото спорт класс\17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0746" y="1275839"/>
            <a:ext cx="7952509" cy="558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88840" y="147918"/>
            <a:ext cx="7055380" cy="1400530"/>
          </a:xfrm>
        </p:spPr>
        <p:txBody>
          <a:bodyPr/>
          <a:lstStyle/>
          <a:p>
            <a:pPr lvl="0"/>
            <a:r>
              <a:rPr lang="ru-RU" b="1" dirty="0">
                <a:latin typeface="Bookman Old Style" panose="02050604050505020204" pitchFamily="18" charset="0"/>
              </a:rPr>
              <a:t>Плавание</a:t>
            </a:r>
          </a:p>
        </p:txBody>
      </p:sp>
      <p:pic>
        <p:nvPicPr>
          <p:cNvPr id="3" name="Picture 2" descr="D:\Desktop\Доклад Спорткласс\фото спорт класс\21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65" y="1135551"/>
            <a:ext cx="8330508" cy="5528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depositphotos_40347419-Winter-sports-icons-frame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 descr="D:\Desktop\Доклад Спорткласс\фото спорт класс\22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230</TotalTime>
  <Words>77</Words>
  <Application>Microsoft Office PowerPoint</Application>
  <PresentationFormat>Экран (4:3)</PresentationFormat>
  <Paragraphs>17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Book Antiqua</vt:lpstr>
      <vt:lpstr>Bookman Old Style</vt:lpstr>
      <vt:lpstr>Calibri</vt:lpstr>
      <vt:lpstr>Century Gothic</vt:lpstr>
      <vt:lpstr>Times New Roman</vt:lpstr>
      <vt:lpstr>Wingdings 3</vt:lpstr>
      <vt:lpstr>Ион</vt:lpstr>
      <vt:lpstr>Спортивный класс в общеобразовательной школе                                 </vt:lpstr>
      <vt:lpstr>Тренировка по пулевой стрельбе из пневматической винтовки. </vt:lpstr>
      <vt:lpstr>Презентация PowerPoint</vt:lpstr>
      <vt:lpstr>Стрельба из пневматического пистолета</vt:lpstr>
      <vt:lpstr>Презентация PowerPoint</vt:lpstr>
      <vt:lpstr>Презентация PowerPoint</vt:lpstr>
      <vt:lpstr>Как правильно готовить лыжи</vt:lpstr>
      <vt:lpstr>Плавание</vt:lpstr>
      <vt:lpstr>Презентация PowerPoint</vt:lpstr>
      <vt:lpstr>Урок физической культуры (разминка) </vt:lpstr>
      <vt:lpstr>Презентация PowerPoint</vt:lpstr>
      <vt:lpstr>Игра в Пионербол (Физкультура)</vt:lpstr>
      <vt:lpstr>Подготовка к сдаче норм ГТО (прыжок в длину с места)</vt:lpstr>
      <vt:lpstr>Сгибание и разгибание рук в упоре лежа на полу</vt:lpstr>
      <vt:lpstr>Подтягивание на перекладине</vt:lpstr>
      <vt:lpstr>Подтягивание из виса лежа на низкой перекладине </vt:lpstr>
      <vt:lpstr>Поднимание туловища из положения лежа на спине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проведении спортивного праздника «Веселые эстафеты» в рамках проектной деятельности в школе.</dc:title>
  <dc:creator>Пользователь</dc:creator>
  <cp:lastModifiedBy>Кира</cp:lastModifiedBy>
  <cp:revision>45</cp:revision>
  <dcterms:created xsi:type="dcterms:W3CDTF">2021-08-26T07:10:55Z</dcterms:created>
  <dcterms:modified xsi:type="dcterms:W3CDTF">2021-08-27T06:35:13Z</dcterms:modified>
</cp:coreProperties>
</file>