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8" r:id="rId7"/>
    <p:sldId id="272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3" r:id="rId18"/>
    <p:sldId id="274" r:id="rId19"/>
    <p:sldId id="278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klepa82.narod.ru/pictures/vid_goroda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817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музееведы» в свете современных образовательных тенденций»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8017" y="4149080"/>
            <a:ext cx="441642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Шевелева Оксана Юрьевна, </a:t>
            </a:r>
          </a:p>
          <a:p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Жакун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ЛГ МАОУ «СОШ №2»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>
              <a:tabLst>
                <a:tab pos="-180975" algn="l"/>
              </a:tabLst>
              <a:defRPr/>
            </a:pPr>
            <a:endParaRPr lang="ru-RU" sz="2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9663" y="6223000"/>
            <a:ext cx="44164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>
              <a:tabLst>
                <a:tab pos="-180975" algn="l"/>
              </a:tabLs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Лангепас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868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АВГУСТОВСКИЙ ПЕДАГОГИЧЕСКИЙ СОВЕТ </a:t>
            </a:r>
            <a:endParaRPr lang="ru-RU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ГОРОДА ЛАНГЕПАСА</a:t>
            </a:r>
            <a:endParaRPr lang="ru-RU" b="1" i="0" cap="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школе сложилась тридцатилетняя традиция дружбы с ветеранами второго микрорайона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1"/>
            <a:ext cx="7501626" cy="47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Юные музееведы в гостях у ветеранов города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684" y="1600200"/>
            <a:ext cx="60326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Юные музееведы в гостях у ветерана ВОВ Кириленко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E:\материалы к выступлению\DSC_51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4" y="1700808"/>
            <a:ext cx="7398666" cy="49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 гостях у нашей школы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3762"/>
            <a:ext cx="6840760" cy="503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1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 гостях у школы  на празднике микрорайона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474852" cy="33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5847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экспозиции к 9 мая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E:\материалы к выступлению\DSC_55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30979" cy="44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к 9 мая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E:\материалы к выступлению\DSC_55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65" y="1340768"/>
            <a:ext cx="7452320" cy="49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к 9 мая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ERGEY\Downloads\20200323_103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" y="1913436"/>
            <a:ext cx="8229600" cy="38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8237"/>
            <a:ext cx="8352928" cy="1421013"/>
          </a:xfrm>
        </p:spPr>
        <p:txBody>
          <a:bodyPr>
            <a:noAutofit/>
          </a:bodyPr>
          <a:lstStyle/>
          <a:p>
            <a:r>
              <a:rPr lang="ru-RU" sz="3200" dirty="0"/>
              <a:t>Достопримечательности города </a:t>
            </a:r>
            <a:r>
              <a:rPr lang="ru-RU" sz="3200" dirty="0" err="1"/>
              <a:t>Лангепаса</a:t>
            </a:r>
            <a:r>
              <a:rPr lang="ru-RU" sz="3200" dirty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Экскурсионный </a:t>
            </a:r>
            <a:r>
              <a:rPr lang="ru-RU" sz="3200" dirty="0"/>
              <a:t>маршрут к 35-летию города</a:t>
            </a:r>
          </a:p>
        </p:txBody>
      </p:sp>
      <p:pic>
        <p:nvPicPr>
          <p:cNvPr id="1026" name="Picture 2" descr="https://sun9-67.userapi.com/impg/NkgOXowxguNO3Dc4Rx_hBxKhsjaZENMJzDc1WQ/_8yCuLLY8mY.jpg?size=1280x960&amp;quality=96&amp;sign=b069be8b1f9308742092fb2adee9fe89&amp;type=alb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0504"/>
            <a:ext cx="5543327" cy="41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725" y="1212356"/>
            <a:ext cx="678720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43327" y="5022421"/>
            <a:ext cx="3584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yandex.ru/</a:t>
            </a:r>
            <a:r>
              <a:rPr lang="ru-RU" b="1" dirty="0" err="1"/>
              <a:t>maps</a:t>
            </a:r>
            <a:r>
              <a:rPr lang="ru-RU" b="1" dirty="0"/>
              <a:t>/11181/</a:t>
            </a:r>
            <a:r>
              <a:rPr lang="ru-RU" b="1" dirty="0" err="1"/>
              <a:t>langepas</a:t>
            </a:r>
            <a:r>
              <a:rPr lang="ru-RU" b="1" dirty="0"/>
              <a:t>/?</a:t>
            </a:r>
            <a:r>
              <a:rPr lang="ru-RU" b="1" dirty="0" err="1"/>
              <a:t>ll</a:t>
            </a:r>
            <a:r>
              <a:rPr lang="ru-RU" b="1" dirty="0"/>
              <a:t>=75.194025%2C61.252631&amp;mode=</a:t>
            </a:r>
            <a:r>
              <a:rPr lang="ru-RU" b="1" dirty="0" err="1"/>
              <a:t>usermaps&amp;source</a:t>
            </a:r>
            <a:r>
              <a:rPr lang="ru-RU" b="1" dirty="0"/>
              <a:t>=</a:t>
            </a:r>
            <a:r>
              <a:rPr lang="ru-RU" b="1" dirty="0" err="1"/>
              <a:t>constructorLink&amp;um</a:t>
            </a:r>
            <a:r>
              <a:rPr lang="ru-RU" b="1" dirty="0"/>
              <a:t>=constructor%3A5280be8a0d8819ffbee4d91c9fbf611aa33b56cc2aef55422ebb0eed2b376f58&amp;z=14</a:t>
            </a:r>
          </a:p>
        </p:txBody>
      </p:sp>
    </p:spTree>
    <p:extLst>
      <p:ext uri="{BB962C8B-B14F-4D97-AF65-F5344CB8AC3E}">
        <p14:creationId xmlns:p14="http://schemas.microsoft.com/office/powerpoint/2010/main" val="32829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692067"/>
            <a:ext cx="3528392" cy="626289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40" y="0"/>
            <a:ext cx="6342160" cy="4525963"/>
          </a:xfrm>
        </p:spPr>
      </p:pic>
    </p:spTree>
    <p:extLst>
      <p:ext uri="{BB962C8B-B14F-4D97-AF65-F5344CB8AC3E}">
        <p14:creationId xmlns:p14="http://schemas.microsoft.com/office/powerpoint/2010/main" val="251898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Занятия кружка  проходят в учебном кабинете</a:t>
            </a:r>
            <a:endParaRPr lang="ru-RU" sz="2400" dirty="0"/>
          </a:p>
        </p:txBody>
      </p:sp>
      <p:pic>
        <p:nvPicPr>
          <p:cNvPr id="2050" name="Picture 2" descr="E:\музей\Фото\ноябрь 2012 встреча с Ивановской Г.И\IMG_55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444208" cy="36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35866" y="1436779"/>
            <a:ext cx="5952662" cy="4464496"/>
          </a:xfrm>
        </p:spPr>
      </p:pic>
      <p:pic>
        <p:nvPicPr>
          <p:cNvPr id="1026" name="Picture 2" descr="https://sun9-62.userapi.com/impg/2xsANvw_DUnQNSiSJLeBdSXsDw1OhBEz6JfXuQ/wJ_38yo5inM.jpg?size=810x1080&amp;quality=96&amp;sign=43a71d18f2195c0c42d3ce0929b0741d&amp;type=alb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427984" cy="59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3234">
            <a:off x="4743637" y="1444371"/>
            <a:ext cx="5036377" cy="377728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22" y="0"/>
            <a:ext cx="502719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shakitchen.sitecity.ru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E7E7F3"/>
              </a:clrFrom>
              <a:clrTo>
                <a:srgbClr val="E7E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3038"/>
            <a:ext cx="9144000" cy="70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учителями-первопроходцами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30.09.16\IMG_9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647931" cy="37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30.09.16\IMG_9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706" y="1700808"/>
            <a:ext cx="5438350" cy="37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учителями первопроходцами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музей\Фото\ноябрь 2012 встреча с Ивановской Г.И\IMG_55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42" y="1772816"/>
            <a:ext cx="691933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учителями-первопроходцами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30.09.16\IMG_9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524367" cy="30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30.09.16\IMG_98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3359" y="2348879"/>
            <a:ext cx="5389584" cy="30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Экспозиционная работа юных музееведов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E:\материалы к выступлению\img_97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48812"/>
            <a:ext cx="7092280" cy="47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Пристендовая экскурсия, посвященная памятным датам воинской славы России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14277"/>
            <a:ext cx="8229600" cy="38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9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афганцами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E:\материалы к выступлению\DSC_00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804248" cy="45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50304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2014 -2015 учебном году в нашей школе стартовал общешкольный проект «Книга памяти», посвящённый героям Великой Отечественной войны 1941-1945 годов. Эта акция стала ежегодной и пополняется новыми страницами. Почетное место в Книге Памяти занимают ветераны второго микрорайона.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578323" cy="369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177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Деятельность кружка «Юные музееведы» в свете современных образовательных тенденций» </vt:lpstr>
      <vt:lpstr>Занятия кружка  проходят в учебном кабинете</vt:lpstr>
      <vt:lpstr>Встреча с учителями-первопроходцами</vt:lpstr>
      <vt:lpstr>Встреча с учителями первопроходцами</vt:lpstr>
      <vt:lpstr>Встреча с учителями-первопроходцами</vt:lpstr>
      <vt:lpstr>Экспозиционная работа юных музееведов</vt:lpstr>
      <vt:lpstr>Пристендовая экскурсия, посвященная памятным датам воинской славы России</vt:lpstr>
      <vt:lpstr>Встреча с афганцами</vt:lpstr>
      <vt:lpstr>В 2014 -2015 учебном году в нашей школе стартовал общешкольный проект «Книга памяти», посвящённый героям Великой Отечественной войны 1941-1945 годов. Эта акция стала ежегодной и пополняется новыми страницами. Почетное место в Книге Памяти занимают ветераны второго микрорайона.</vt:lpstr>
      <vt:lpstr>В нашей школе сложилась тридцатилетняя традиция дружбы с ветеранами второго микрорайона</vt:lpstr>
      <vt:lpstr>Юные музееведы в гостях у ветеранов города </vt:lpstr>
      <vt:lpstr>Юные музееведы в гостях у ветерана ВОВ Кириленко </vt:lpstr>
      <vt:lpstr>Ветераны в гостях у нашей школы</vt:lpstr>
      <vt:lpstr>Ветераны в гостях у школы  на празднике микрорайона</vt:lpstr>
      <vt:lpstr>Оформление экспозиции к 9 мая</vt:lpstr>
      <vt:lpstr>Экспозиция к 9 мая</vt:lpstr>
      <vt:lpstr>Экспозиция к 9 мая</vt:lpstr>
      <vt:lpstr>Достопримечательности города Лангепаса.  Экскурсионный маршрут к 35-летию города</vt:lpstr>
      <vt:lpstr>Презентация PowerPoint</vt:lpstr>
      <vt:lpstr>Презентация PowerPoint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Nikolay Yakovlev</cp:lastModifiedBy>
  <cp:revision>15</cp:revision>
  <dcterms:created xsi:type="dcterms:W3CDTF">2020-04-15T12:02:54Z</dcterms:created>
  <dcterms:modified xsi:type="dcterms:W3CDTF">2021-08-26T11:09:42Z</dcterms:modified>
</cp:coreProperties>
</file>