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0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5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8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4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2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6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6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4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7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6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tx2"/>
          </a:fgClr>
          <a:bgClr>
            <a:schemeClr val="accent3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90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Users\Любовь\Desktop\Августовская конференция 2021\фото с уроков\image-02-09-20-05-58-6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44" y="0"/>
            <a:ext cx="4894008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Любовь\Desktop\Августовская конференция 2021\фото с уроков\image-07-04-21-07-28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2164" y="620688"/>
            <a:ext cx="4274439" cy="569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76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Users\Любовь\Desktop\Августовская конференция 2021\фото с уроков\image-02-12-20-11-42-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427" y="954366"/>
            <a:ext cx="4424180" cy="589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Любовь\Desktop\Августовская конференция 2021\фото с уроков\image-05-04-21-07-30-3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77" y="0"/>
            <a:ext cx="4715303" cy="628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9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Users\Любовь\Desktop\Августовская конференция 2021\фото с уроков\image-07-10-20-01-36-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31990" y="0"/>
            <a:ext cx="4395064" cy="586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Любовь\Desktop\Августовская конференция 2021\фото с уроков\image-08-10-20-11-41-2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4731990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26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Users\Любовь\Desktop\Августовская конференция 2021\фото с уроков\image-09-11-20-06-10-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691474" cy="625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Users\Любовь\Desktop\Августовская конференция 2021\фото с уроков\image-13-10-20-10-28-7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1474" y="976808"/>
            <a:ext cx="4427730" cy="590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41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Users\Любовь\Desktop\Августовская конференция 2021\фото с уроков\image-10-11-20-05-00-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754" y="-1"/>
            <a:ext cx="4464331" cy="595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Users\Любовь\Desktop\Августовская конференция 2021\фото с уроков\image-14-10-20-06-43-7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4731990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6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Users\Любовь\Desktop\Августовская конференция 2021\фото с уроков\image-14-10-20-06-43-1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5966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Users\Любовь\Desktop\Августовская конференция 2021\фото с уроков\image-16-04-21-05-51-4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694691"/>
            <a:ext cx="4622482" cy="616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47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Users\Любовь\Desktop\Августовская конференция 2021\фото с уроков\image-16-04-21-05-52-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61960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Users\Любовь\Desktop\Августовская конференция 2021\фото с уроков\image-18-09-20-01-33-8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6240" y="622417"/>
            <a:ext cx="4697760" cy="626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06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Users\Любовь\Desktop\Августовская конференция 2021\фото с уроков\image-18-09-20-01-33-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4698878" cy="626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Users\Любовь\Desktop\Августовская конференция 2021\фото с уроков\image-29-09-20-10-53-6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8877" y="942853"/>
            <a:ext cx="4445124" cy="592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61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Users\Любовь\Desktop\Августовская конференция 2021\фото с уроков\image-20-11-20-01-10-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1336428"/>
            <a:ext cx="4139953" cy="551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Users\Любовь\Desktop\Августовская конференция 2021\фото с уроков\image-18-09-20-07-10-4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0"/>
            <a:ext cx="5004048" cy="66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967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Nikolay Yakovlev</cp:lastModifiedBy>
  <cp:revision>3</cp:revision>
  <dcterms:created xsi:type="dcterms:W3CDTF">2021-08-21T17:02:48Z</dcterms:created>
  <dcterms:modified xsi:type="dcterms:W3CDTF">2021-08-26T11:07:17Z</dcterms:modified>
</cp:coreProperties>
</file>