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2" r:id="rId3"/>
    <p:sldId id="265" r:id="rId4"/>
    <p:sldId id="266" r:id="rId5"/>
    <p:sldId id="270" r:id="rId6"/>
    <p:sldId id="271" r:id="rId7"/>
    <p:sldId id="273" r:id="rId8"/>
    <p:sldId id="258" r:id="rId9"/>
    <p:sldId id="275" r:id="rId10"/>
    <p:sldId id="257" r:id="rId11"/>
    <p:sldId id="276" r:id="rId12"/>
    <p:sldId id="259" r:id="rId13"/>
    <p:sldId id="261" r:id="rId14"/>
    <p:sldId id="260" r:id="rId15"/>
    <p:sldId id="278" r:id="rId16"/>
    <p:sldId id="267" r:id="rId17"/>
    <p:sldId id="268" r:id="rId18"/>
    <p:sldId id="263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7" autoAdjust="0"/>
    <p:restoredTop sz="94660"/>
  </p:normalViewPr>
  <p:slideViewPr>
    <p:cSldViewPr>
      <p:cViewPr varScale="1">
        <p:scale>
          <a:sx n="109" d="100"/>
          <a:sy n="109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go.mail.ru/search_video?fr=main&amp;frm=main&amp;q=%D0%BC%D0%BE%D0%BB%D0%B4%D0%B0%D0%B2%D1%81%D0%BA%D0%B0%D1%8F+%D0%BF%D0%B8%D1%80%D0%B0%D0%BC%D0%B8%D0%B4%D0%BA%D0%B0&amp;fm=1&amp;rf=95663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3528391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/>
              <a:t> </a:t>
            </a:r>
            <a:r>
              <a:rPr lang="ru-RU" sz="6000" b="1" i="1" dirty="0" smtClean="0">
                <a:solidFill>
                  <a:srgbClr val="FF0000"/>
                </a:solidFill>
              </a:rPr>
              <a:t>Мини-музей математики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3157" y="0"/>
            <a:ext cx="2400632" cy="2276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53446"/>
            <a:ext cx="2873433" cy="21759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018" y="4797152"/>
            <a:ext cx="2999223" cy="19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Любовь\Desktop\СчетыМузей\im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08108"/>
            <a:ext cx="6300192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Любовь\Desktop\СчетыМузей\img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9230" y="1844824"/>
            <a:ext cx="3392438" cy="254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60559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Загадка: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На </a:t>
            </a:r>
            <a:r>
              <a:rPr lang="ru-RU" sz="2400" b="1" i="1" dirty="0">
                <a:solidFill>
                  <a:srgbClr val="FF0000"/>
                </a:solidFill>
              </a:rPr>
              <a:t>листы меня кладут, </a:t>
            </a:r>
            <a:r>
              <a:rPr lang="ru-RU" sz="2400" b="1" i="1" dirty="0" smtClean="0">
                <a:solidFill>
                  <a:srgbClr val="FF0000"/>
                </a:solidFill>
              </a:rPr>
              <a:t>ровно </a:t>
            </a:r>
            <a:r>
              <a:rPr lang="ru-RU" sz="2400" b="1" i="1" dirty="0">
                <a:solidFill>
                  <a:srgbClr val="FF0000"/>
                </a:solidFill>
              </a:rPr>
              <a:t>линию ведут. 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Без меня черта, как змейка. </a:t>
            </a:r>
            <a:r>
              <a:rPr lang="ru-RU" sz="2400" b="1" i="1" dirty="0" smtClean="0">
                <a:solidFill>
                  <a:srgbClr val="FF0000"/>
                </a:solidFill>
              </a:rPr>
              <a:t>Кто </a:t>
            </a:r>
            <a:r>
              <a:rPr lang="ru-RU" sz="2400" b="1" i="1" dirty="0">
                <a:solidFill>
                  <a:srgbClr val="FF0000"/>
                </a:solidFill>
              </a:rPr>
              <a:t>же я, ответь?</a:t>
            </a:r>
          </a:p>
        </p:txBody>
      </p:sp>
    </p:spTree>
    <p:extLst>
      <p:ext uri="{BB962C8B-B14F-4D97-AF65-F5344CB8AC3E}">
        <p14:creationId xmlns:p14="http://schemas.microsoft.com/office/powerpoint/2010/main" val="12456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Любовь\Desktop\Проектная деятельность 20-21\СчетыМузей\FullSizeRender-13-09-19-03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6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Любовь\Desktop\СчетыМузей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303" y="3429000"/>
            <a:ext cx="3857588" cy="320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\Любовь\Desktop\СчетыМузей\slide-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66402"/>
            <a:ext cx="4594324" cy="325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Users\Любовь\Desktop\СчетыМузей\img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3827917" cy="287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148" y="48121"/>
            <a:ext cx="48689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Загадка: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ёжик и не ёлка,</a:t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него одна иголка,</a:t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танцор, а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танцует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окружности рисует.</a:t>
            </a: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37321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ВИДЕО –как собрать пирамидку: 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://go.mail.ru/search_video?fr=main&amp;frm=main&amp;q=%D0%BC%D0%BE%D0%BB%D0%B4%D0%B0%D0%B2%D1%81%D0%BA%D0%B0%D1%8F+%</a:t>
            </a:r>
            <a:r>
              <a:rPr lang="en-US" dirty="0" smtClean="0">
                <a:hlinkClick r:id="rId2"/>
              </a:rPr>
              <a:t>D0%BF%D0%B8%D1%80%D0%B0%D0%BC%D0%B8%D0%B4%D0%BA%D0%B0&amp;fm=1&amp;rf=956636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d:\Users\Любовь\Desktop\Проектная деятельность 20-21\СчетыМузей\152398512_Pyraminx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79153"/>
            <a:ext cx="25400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Любовь\Desktop\Проектная деятельность 20-21\СчетыМузей\1_52550542e01c752550542e02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7765" y="2204864"/>
            <a:ext cx="339877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ers\Любовь\Desktop\Проектная деятельность 20-21\СчетыМузей\ed589b77187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4147" y="1731280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62068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МОЛДАВСКАЯ ПИРАМИДКА-ГОЛОВОЛОМКА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Любовь\Desktop\СчетыМузей\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5842" y="260648"/>
            <a:ext cx="3774181" cy="283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Users\Любовь\Desktop\СчетыМузей\slide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2" y="116632"/>
            <a:ext cx="5322168" cy="399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Users\Любовь\Desktop\СчетыМузей\slide_3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4590256"/>
            <a:ext cx="68008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ОПИСЬ МАКЕТОВ МУЗЕЯ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1925" y="1493644"/>
            <a:ext cx="8784976" cy="482453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№1. СЧЕТЫ АЛЛЫ ВАСИЛЬЕВНЫ ШАПОВАЛОВОЙ, учителя математики, директора школы</a:t>
            </a:r>
          </a:p>
          <a:p>
            <a:pPr>
              <a:lnSpc>
                <a:spcPct val="170000"/>
              </a:lnSpc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№2. СЧЕТЫ ЛИНЫ АЛЕКСАНДРОВНЫ ФЕДОТОВОЙ, педагога-психолога школы</a:t>
            </a:r>
          </a:p>
          <a:p>
            <a:pPr>
              <a:lnSpc>
                <a:spcPct val="170000"/>
              </a:lnSpc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№3. СЧЕТЫ ЛЮБОВИ ВИКТОРОВНЫ ФИЛИППОВОЙ, учителя математики</a:t>
            </a:r>
          </a:p>
          <a:p>
            <a:pPr>
              <a:lnSpc>
                <a:spcPct val="170000"/>
              </a:lnSpc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№4. СЧЕТЫ ЛЮБОВИ ВИКТОРОВНЫ ФИЛИППОВОЙ, учителя математики</a:t>
            </a:r>
          </a:p>
          <a:p>
            <a:pPr>
              <a:lnSpc>
                <a:spcPct val="170000"/>
              </a:lnSpc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№5. СЧЕТЫ ЛИЛИАНЫ ФАРИТОВНЫ ВАСИЛЬЕВОЙ, жителя </a:t>
            </a:r>
            <a:r>
              <a:rPr lang="ru-RU" sz="5600" b="1" dirty="0" err="1">
                <a:latin typeface="Times New Roman" pitchFamily="18" charset="0"/>
                <a:cs typeface="Times New Roman" pitchFamily="18" charset="0"/>
              </a:rPr>
              <a:t>г.Лангепас</a:t>
            </a:r>
            <a:endParaRPr lang="ru-RU" sz="5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№6-9. ЦИРКУЛЬ ЛЮБОВИ ВИКТОРОВНЫ ФИЛИППОВОЙ, учителя математики</a:t>
            </a:r>
          </a:p>
          <a:p>
            <a:pPr>
              <a:lnSpc>
                <a:spcPct val="170000"/>
              </a:lnSpc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№10. ЛОГАРИФМИЧЕСКАЯ ЛИНЕЙКА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ЛЮБОВИ ВИКТОРОВНЫ ФИЛИППОВОЙ, учителя   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математики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70000"/>
              </a:lnSpc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№11. МОЛДАВКАЯ ПИРАМИДА ЛЮБОВИ ВИКТОРОВНЫ ФИЛИППОВОЙ, учителя математики</a:t>
            </a:r>
          </a:p>
          <a:p>
            <a:pPr>
              <a:lnSpc>
                <a:spcPct val="170000"/>
              </a:lnSpc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№12. ИГРА «ПЯТНАШКИ» ЛЮБОВИ ВИКТОРОВНЫ ФИЛИППОВОЙ, учителя математики</a:t>
            </a:r>
          </a:p>
          <a:p>
            <a:pPr>
              <a:lnSpc>
                <a:spcPct val="170000"/>
              </a:lnSpc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№13.  ПРОГРАММИРУЕМЫЙ  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МИКРОКАЛЬКУЛЯТОР  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НИКОЛАЯ    МИХАЙЛОВИЧА    ЯКОВЛЕВА, заместителя директора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школы,  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учителя     информатики</a:t>
            </a:r>
          </a:p>
          <a:p>
            <a:endParaRPr lang="ru-RU" dirty="0"/>
          </a:p>
        </p:txBody>
      </p:sp>
      <p:pic>
        <p:nvPicPr>
          <p:cNvPr id="6" name="Рисунок 5" descr="d:\Users\Любовь\Desktop\мои документы по проекту\ce65a184ec70cb7b4a97f1d7fb9ebb93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349" y="5387324"/>
            <a:ext cx="936104" cy="105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Проектная деятельность 20-21\фото к проекту\Elektronika_MK_52_with_accessories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42747">
            <a:off x="6319381" y="5943707"/>
            <a:ext cx="1335399" cy="77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Users\Любовь\Desktop\мои документы по проекту\image-13-04-21-09-34.jpe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6390"/>
            <a:ext cx="944500" cy="115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Users\Любовь\Desktop\мои документы по проекту\image-13-04-21-09-30.jpe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61029" y="168419"/>
            <a:ext cx="1025987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D:\Users\Любовь\Documents\фото\2020\Октябрь\image-02-10-20-10-23-5.jpe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79544" y="2059833"/>
            <a:ext cx="1107473" cy="11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83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Нам очень понравилось работать над темой проекта: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познакомились с новыми учителями в школе,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нам было интересно собирать математические предметы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музея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26" y="5661248"/>
            <a:ext cx="1261802" cy="11967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091" y="5229200"/>
            <a:ext cx="2343150" cy="1543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4711" y="5312792"/>
            <a:ext cx="2040508" cy="154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Сроки реализации проекта:</a:t>
            </a:r>
            <a:br>
              <a:rPr lang="ru-RU" b="1" i="1" dirty="0">
                <a:solidFill>
                  <a:schemeClr val="tx2"/>
                </a:solidFill>
              </a:rPr>
            </a:b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127" y="87798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класс:2020-2021 учебный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«Создание мини музея математики».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класс: 2021-2022 учебный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«Математические игры своими руками»,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совместно с учителем трудового обучения.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класс: 2022-2023 учебный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«Великие математики», «Учителя-математики нашей школы».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 класс: 2023-2024 учебный год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«Математические игры своими руками»,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совместно с учителем трудового обучения.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 класс: 2024-2025 учебный год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«Многогранники. Многогранники в природе».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091" y="5229200"/>
            <a:ext cx="2343150" cy="1543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26" y="5661248"/>
            <a:ext cx="1261802" cy="1196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4711" y="5312792"/>
            <a:ext cx="2040508" cy="154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Энциклопедический словарь юного математика, Москва «Педагогика», 1985г.</a:t>
            </a: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Депман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И.Я. 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Виленкин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Н.Я.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За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страницами учебника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математики.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26" y="5661248"/>
            <a:ext cx="1261802" cy="1196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091" y="5229200"/>
            <a:ext cx="2343150" cy="1543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4711" y="5312792"/>
            <a:ext cx="2040508" cy="154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602599">
            <a:off x="911087" y="1638965"/>
            <a:ext cx="737962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</a:p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</a:t>
            </a:r>
          </a:p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ВНИМАНИЕ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40" y="2929507"/>
            <a:ext cx="2400632" cy="2276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091" y="5229200"/>
            <a:ext cx="2343150" cy="1543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472" y="5241304"/>
            <a:ext cx="2040508" cy="15452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6136" y="436510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ЖДЕМ ОТ ВАС ЭКСПОНАТЫ В НАШ МУЗЕЙ!!!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40" y="260648"/>
            <a:ext cx="8937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ВСЕМ УЧИТЕЛЯМ,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КТО ОТКЛИКНУЛСЯ И ПОМОГ НАМ СОЗДАТЬ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МИНИ-МУЗЕЙ МАТЕМАТИКИ!!!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Солнце 8"/>
          <p:cNvSpPr/>
          <p:nvPr/>
        </p:nvSpPr>
        <p:spPr>
          <a:xfrm>
            <a:off x="6516216" y="722313"/>
            <a:ext cx="2448272" cy="198660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4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974" y="33265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i="1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Наша  Любовь Викторовна, учитель математики, часто на уроки приносит математические головоломки, игры того времени когда она сама училась.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Учительница  помогает нам развивать интерес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математике, знакомиться с историей математики, помогает   понять  где и как пригодится нам математика в жизни.</a:t>
            </a:r>
          </a:p>
          <a:p>
            <a:pPr marL="0" indent="0">
              <a:buNone/>
            </a:pPr>
            <a:endParaRPr lang="ru-RU" sz="2400" i="1" dirty="0"/>
          </a:p>
          <a:p>
            <a:endParaRPr lang="ru-RU" sz="2400" i="1" dirty="0" smtClean="0"/>
          </a:p>
          <a:p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26" y="5661248"/>
            <a:ext cx="1261802" cy="1196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091" y="5229200"/>
            <a:ext cx="2343150" cy="1543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4711" y="5312792"/>
            <a:ext cx="2040508" cy="154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Цель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 школьников положительную мотивацию к выполнению умственных и практических действий.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Помочь развитию интереса у учащихся не только к содержанию, но и к процессу овладения знаниями.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Повысить общую культуру у учащихся.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Расширить умственный кругозор учащихся, помочь школьникам лучше понять роль математики в истории общества.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Воспитать у учащихся чувство удовлетворения от возможности показать на мероприятии свои знания не только по математике, но и в других областях школьных знаний.</a:t>
            </a:r>
          </a:p>
          <a:p>
            <a:pPr marL="0" indent="0" algn="just"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Результат (продукт) проектной деятельности: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материальные объекты для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школьного музея, в частности для  экспозиции на втором этаже школы 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26" y="6093296"/>
            <a:ext cx="806270" cy="764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777264"/>
            <a:ext cx="1510904" cy="9949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17" y="0"/>
            <a:ext cx="2040508" cy="154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554" y="2348880"/>
            <a:ext cx="1782108" cy="639762"/>
          </a:xfrm>
        </p:spPr>
        <p:txBody>
          <a:bodyPr/>
          <a:lstStyle/>
          <a:p>
            <a:r>
              <a:rPr lang="ru-RU" dirty="0" smtClean="0"/>
              <a:t>Александра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578513" y="3295955"/>
            <a:ext cx="4041775" cy="639762"/>
          </a:xfrm>
        </p:spPr>
        <p:txBody>
          <a:bodyPr/>
          <a:lstStyle/>
          <a:p>
            <a:r>
              <a:rPr lang="ru-RU" dirty="0" err="1" smtClean="0"/>
              <a:t>Мархет</a:t>
            </a:r>
            <a:endParaRPr lang="ru-RU" dirty="0"/>
          </a:p>
        </p:txBody>
      </p:sp>
      <p:pic>
        <p:nvPicPr>
          <p:cNvPr id="1026" name="Picture 2" descr="d:\Users\Любовь\Desktop\Проектная деятельность 20-21\Айдар.jpe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2240" y="3861048"/>
            <a:ext cx="18257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Любовь\Desktop\Проектная деятельность 20-21\Айхан.jpe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4328" y="539307"/>
            <a:ext cx="1430139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Любовь\Desktop\Проектная деятельность 20-21\Маратик.jpe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3573016"/>
            <a:ext cx="1834593" cy="217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Любовь\Desktop\Проектная деятельность 20-21\Мархет.jpe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0627" y="1268760"/>
            <a:ext cx="1368152" cy="200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sers\Любовь\Desktop\Проектная деятельность 20-21\Саша.jpe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661" y="476672"/>
            <a:ext cx="1318106" cy="197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Users\Любовь\Documents\фото\2019\Сентябрь2019\IMG_4616-23-09-19-01-42.jpe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3717031"/>
            <a:ext cx="1529746" cy="202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64288" y="26369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Айхан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48264" y="60932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Айдар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38779" y="6021288"/>
            <a:ext cx="138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Марат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6021288"/>
            <a:ext cx="1673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Любовь Викторовна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647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12221" y="3166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Рабочие моменты работы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над проектом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Users\Любовь\Desktop\Проектная деятельность 20-21\мои документы по проекту\image-25-03-21-07-07-1.jpe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75077">
            <a:off x="6472254" y="1822357"/>
            <a:ext cx="2464246" cy="171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Любовь\Desktop\Проектная деятельность 20-21\фото к проекту\image-04-03-21-08-48-1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533757"/>
            <a:ext cx="2991575" cy="299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Любовь\Desktop\Проектная деятельность 20-21\фото к проекту\image-04-03-21-08-48-4.jpe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01"/>
          <a:stretch/>
        </p:blipFill>
        <p:spPr bwMode="auto">
          <a:xfrm>
            <a:off x="-43982" y="1483073"/>
            <a:ext cx="3157538" cy="181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sers\Любовь\Desktop\Проектная деятельность 20-21\фото к проекту\image-04-03-21-08-48-5.jpe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77162">
            <a:off x="560068" y="3331356"/>
            <a:ext cx="1691339" cy="225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Users\Любовь\Desktop\Проектная деятельность 20-21\фото к проекту\image-04-03-21-08-48.jpe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63621" flipH="1">
            <a:off x="7034255" y="4232670"/>
            <a:ext cx="1951372" cy="178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d:\Users\Любовь\Desktop\мои документы по проекту\image-13-04-21-09-30.jpe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766" y="4517865"/>
            <a:ext cx="1964517" cy="213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Users\Любовь\Desktop\мои документы по проекту\image-07-04-21-07-28.jpe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2709" y="116632"/>
            <a:ext cx="1242137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Users\Любовь\Desktop\image-15-04-21-04-07-3.jpe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0686" y="4843412"/>
            <a:ext cx="2457258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0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Любовь\Desktop\Проектная деятельность 20-21\мои документы по проекту\image-25-03-21-07-07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0"/>
            <a:ext cx="6048672" cy="658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Users\Любовь\Desktop\Проектная деятельность 20-21\фото к проекту\image-04-03-21-08-48-8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5229200"/>
            <a:ext cx="197971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Любовь\Desktop\Проектная деятельность 20-21\фото к проекту\image-04-03-21-08-48-8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204" y="404664"/>
            <a:ext cx="197971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sers\Любовь\Desktop\Проектная деятельность 20-21\фото к проекту\image-04-03-21-08-48-8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8779" y="2852936"/>
            <a:ext cx="197971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Users\Любовь\Desktop\Проектная деятельность 20-21\фото к проекту\image-04-03-21-08-48-8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174"/>
            <a:ext cx="158417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7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БОСОНОГАЯ СЧЕТНАЯ МАШИНА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Самой древней и самой простой счетной машиной издавна являлись пальцы рук и ног</a:t>
            </a:r>
            <a:endParaRPr lang="ru-RU" dirty="0"/>
          </a:p>
        </p:txBody>
      </p:sp>
      <p:pic>
        <p:nvPicPr>
          <p:cNvPr id="2050" name="Picture 2" descr="F:\Проектная деятельность 20-21\фото к проекту\img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9400" y="3068960"/>
            <a:ext cx="245660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Проектная деятельность 20-21\фото к проекту\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708920"/>
            <a:ext cx="5352256" cy="401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0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920880" cy="634082"/>
          </a:xfrm>
        </p:spPr>
        <p:txBody>
          <a:bodyPr>
            <a:noAutofit/>
          </a:bodyPr>
          <a:lstStyle/>
          <a:p>
            <a:r>
              <a:rPr lang="ru-RU" sz="2400" dirty="0"/>
              <a:t>В 20-ом веке все пользовались вот таким древним компьютером - счетами. </a:t>
            </a:r>
          </a:p>
        </p:txBody>
      </p:sp>
      <p:pic>
        <p:nvPicPr>
          <p:cNvPr id="3075" name="Picture 3" descr="d:\Users\Любовь\Desktop\СчетыМузей\img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2431157"/>
            <a:ext cx="3818798" cy="261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Users\Любовь\Desktop\СчетыМузей\s12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5022304"/>
            <a:ext cx="226774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79208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FF0000"/>
                </a:solidFill>
              </a:rPr>
              <a:t>Загадка: Настольный </a:t>
            </a:r>
            <a:r>
              <a:rPr lang="ru-RU" sz="2400" b="1" i="1" dirty="0">
                <a:solidFill>
                  <a:srgbClr val="FF0000"/>
                </a:solidFill>
              </a:rPr>
              <a:t>прибор счетовода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Давно позабыт у народа</a:t>
            </a:r>
            <a:r>
              <a:rPr lang="ru-RU" b="1" i="1" dirty="0">
                <a:solidFill>
                  <a:srgbClr val="FF0000"/>
                </a:solidFill>
              </a:rPr>
              <a:t>. 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Проектная деятельность 20-21\фото к проекту\img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2132856"/>
            <a:ext cx="397668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9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ПЕРВЫЙ МИКРОКАЛЬКУЛЯТОР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Проектная деятельность 20-21\фото к проекту\Elektronika_MK_52_with_accessori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61" y="1600200"/>
            <a:ext cx="671507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6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387</Words>
  <Application>Microsoft Office PowerPoint</Application>
  <PresentationFormat>Экран (4:3)</PresentationFormat>
  <Paragraphs>60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  Мини-музей математики</vt:lpstr>
      <vt:lpstr>Презентация PowerPoint</vt:lpstr>
      <vt:lpstr>Цель проекта </vt:lpstr>
      <vt:lpstr>УЧАСТНИКИ ПРОЕКТА</vt:lpstr>
      <vt:lpstr>Рабочие моменты работы  над проектом</vt:lpstr>
      <vt:lpstr>Презентация PowerPoint</vt:lpstr>
      <vt:lpstr>БОСОНОГАЯ СЧЕТНАЯ МАШИНА</vt:lpstr>
      <vt:lpstr>В 20-ом веке все пользовались вот таким древним компьютером - счетами. </vt:lpstr>
      <vt:lpstr>ПЕРВЫЙ МИКРОКАЛЬКУЛЯТОР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ОПИСЬ МАКЕТОВ МУЗЕЯ</vt:lpstr>
      <vt:lpstr>      Нам очень понравилось работать над темой проекта:  мы познакомились с новыми учителями в школе,  нам было интересно собирать математические предметы  для музея  </vt:lpstr>
      <vt:lpstr>Сроки реализации проекта: 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Nikolay Yakovlev</cp:lastModifiedBy>
  <cp:revision>51</cp:revision>
  <dcterms:created xsi:type="dcterms:W3CDTF">2021-01-23T12:46:51Z</dcterms:created>
  <dcterms:modified xsi:type="dcterms:W3CDTF">2021-08-26T11:06:41Z</dcterms:modified>
</cp:coreProperties>
</file>