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9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4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12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6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361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1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6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4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8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2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4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5531-9E09-4F75-8683-20025F8AA15F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2E7B59-BA7D-42A6-B81D-F306C5F7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0" y="220732"/>
            <a:ext cx="8725363" cy="1646302"/>
          </a:xfrm>
        </p:spPr>
        <p:txBody>
          <a:bodyPr/>
          <a:lstStyle/>
          <a:p>
            <a:r>
              <a:rPr lang="ru-RU" sz="6600" dirty="0" smtClean="0"/>
              <a:t>«Волонтеры Победы»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9113" y="2282642"/>
            <a:ext cx="7766936" cy="10968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Организация внеурочной деятельности</a:t>
            </a:r>
          </a:p>
          <a:p>
            <a:r>
              <a:rPr lang="ru-RU" sz="2400" dirty="0" smtClean="0"/>
              <a:t> обучающихся основной и старшей школы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9"/>
          <a:stretch/>
        </p:blipFill>
        <p:spPr>
          <a:xfrm>
            <a:off x="175712" y="4171667"/>
            <a:ext cx="11786791" cy="25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Волонтеры Победы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3" y="2180985"/>
            <a:ext cx="9334493" cy="4309911"/>
          </a:xfrm>
        </p:spPr>
      </p:pic>
    </p:spTree>
    <p:extLst>
      <p:ext uri="{BB962C8B-B14F-4D97-AF65-F5344CB8AC3E}">
        <p14:creationId xmlns:p14="http://schemas.microsoft.com/office/powerpoint/2010/main" val="383924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Диктант Победы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9" y="1581374"/>
            <a:ext cx="10082286" cy="4647304"/>
          </a:xfrm>
        </p:spPr>
      </p:pic>
    </p:spTree>
    <p:extLst>
      <p:ext uri="{BB962C8B-B14F-4D97-AF65-F5344CB8AC3E}">
        <p14:creationId xmlns:p14="http://schemas.microsoft.com/office/powerpoint/2010/main" val="79358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Квест</a:t>
            </a:r>
            <a:r>
              <a:rPr lang="ru-RU" dirty="0" smtClean="0"/>
              <a:t> «Сталинградская битва»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6" y="1930400"/>
            <a:ext cx="7282530" cy="48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Квест</a:t>
            </a:r>
            <a:r>
              <a:rPr lang="ru-RU" dirty="0" smtClean="0"/>
              <a:t> «Блокада Ленинграда»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" y="1798618"/>
            <a:ext cx="5519472" cy="4139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85" y="1798620"/>
            <a:ext cx="6209403" cy="41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0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по станциям по истории ВОВ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4" b="24549"/>
          <a:stretch/>
        </p:blipFill>
        <p:spPr>
          <a:xfrm>
            <a:off x="1290081" y="1876610"/>
            <a:ext cx="6857890" cy="49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90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33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«Волонтеры Победы»</vt:lpstr>
      <vt:lpstr>Волонтеры Победы</vt:lpstr>
      <vt:lpstr>Диктант Победы </vt:lpstr>
      <vt:lpstr>Квест «Сталинградская битва»</vt:lpstr>
      <vt:lpstr>Квест «Блокада Ленинграда»</vt:lpstr>
      <vt:lpstr>Игра по станциям по истории ВОВ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«Волонтеры Победы»</dc:title>
  <dc:creator>Библиотека-2</dc:creator>
  <cp:lastModifiedBy>Библиотека-2</cp:lastModifiedBy>
  <cp:revision>3</cp:revision>
  <dcterms:created xsi:type="dcterms:W3CDTF">2021-08-25T13:01:06Z</dcterms:created>
  <dcterms:modified xsi:type="dcterms:W3CDTF">2021-08-25T13:29:11Z</dcterms:modified>
</cp:coreProperties>
</file>