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59" r:id="rId3"/>
    <p:sldId id="260" r:id="rId4"/>
    <p:sldId id="263" r:id="rId5"/>
    <p:sldId id="262" r:id="rId6"/>
    <p:sldId id="278" r:id="rId7"/>
    <p:sldId id="261" r:id="rId8"/>
    <p:sldId id="264" r:id="rId9"/>
    <p:sldId id="276" r:id="rId10"/>
    <p:sldId id="268" r:id="rId11"/>
    <p:sldId id="267" r:id="rId12"/>
    <p:sldId id="266" r:id="rId13"/>
    <p:sldId id="275" r:id="rId14"/>
    <p:sldId id="271" r:id="rId15"/>
    <p:sldId id="269" r:id="rId16"/>
    <p:sldId id="273" r:id="rId17"/>
    <p:sldId id="274" r:id="rId18"/>
    <p:sldId id="265" r:id="rId19"/>
    <p:sldId id="281" r:id="rId20"/>
    <p:sldId id="280" r:id="rId21"/>
    <p:sldId id="25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C912E-5FBB-4B76-9D8A-1621B353EE8B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8DC6D-BB8D-4C80-BD53-3A334663D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84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8DC6D-BB8D-4C80-BD53-3A334663DA0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662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.pn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microsoft.com/office/2007/relationships/hdphoto" Target="../media/hdphoto9.wdp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3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microsoft.com/office/2007/relationships/hdphoto" Target="../media/hdphoto12.wdp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jpe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12" Type="http://schemas.microsoft.com/office/2007/relationships/hdphoto" Target="../media/hdphoto5.wdp"/><Relationship Id="rId17" Type="http://schemas.openxmlformats.org/officeDocument/2006/relationships/image" Target="../media/image19.jpeg"/><Relationship Id="rId2" Type="http://schemas.openxmlformats.org/officeDocument/2006/relationships/image" Target="../media/image1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6.jpeg"/><Relationship Id="rId5" Type="http://schemas.openxmlformats.org/officeDocument/2006/relationships/image" Target="../media/image13.jpeg"/><Relationship Id="rId15" Type="http://schemas.openxmlformats.org/officeDocument/2006/relationships/image" Target="../media/image18.jpeg"/><Relationship Id="rId10" Type="http://schemas.microsoft.com/office/2007/relationships/hdphoto" Target="../media/hdphoto4.wdp"/><Relationship Id="rId4" Type="http://schemas.openxmlformats.org/officeDocument/2006/relationships/image" Target="../media/image12.jpeg"/><Relationship Id="rId9" Type="http://schemas.openxmlformats.org/officeDocument/2006/relationships/image" Target="../media/image15.jpe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419381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292" y="635927"/>
            <a:ext cx="5519406" cy="55194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308" y="353450"/>
            <a:ext cx="5256584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ХМАО - Югра,</a:t>
            </a:r>
            <a:br>
              <a:rPr lang="ru-RU" sz="40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0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город </a:t>
            </a:r>
            <a:r>
              <a:rPr lang="ru-RU" sz="4000" b="1" i="1" dirty="0" err="1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Лангепас</a:t>
            </a:r>
            <a:r>
              <a:rPr lang="ru-RU" sz="40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000" b="1" i="1" u="sng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000" b="1" i="1" u="sng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6600" b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ЛГ МАОУ ДО </a:t>
            </a:r>
            <a:r>
              <a:rPr lang="ru-RU" sz="66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66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66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96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«ДШИ»</a:t>
            </a:r>
            <a:br>
              <a:rPr lang="ru-RU" sz="96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8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художественное </a:t>
            </a:r>
            <a:br>
              <a:rPr lang="ru-RU" sz="48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800" b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отделение </a:t>
            </a:r>
            <a:endParaRPr lang="ru-RU" sz="4000" b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6004011"/>
            <a:ext cx="1665479" cy="68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62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63" y="319353"/>
            <a:ext cx="8797475" cy="621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-1186"/>
            <a:ext cx="851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Выполнение буквицы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01" name="Picture 5" descr="E:\Выставки, положения\МЕГИОН\Проектная деятельность\фотографии\Гурьянова Дарья (2)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4694"/>
            <a:ext cx="1974902" cy="2880107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E:\Выставки, положения\МЕГИОН\Проектная деятельность\фотографии\Мильченко Ольга.JP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136" y="505125"/>
            <a:ext cx="2015728" cy="2859506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:\Выставки, положения\МЕГИОН\Проектная деятельность\фотографии\Ожиганов И.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55" y="3550730"/>
            <a:ext cx="1981786" cy="2789202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E:\Выставки, положения\МЕГИОН\Проектная деятельность\фотографии\Шудегова Лиза (2).JP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655" y="472892"/>
            <a:ext cx="1979067" cy="2921909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E:\Выставки, положения\МЕГИОН\Проектная деятельность\фотографии\Шудегова Лиза.JPG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136" y="3493752"/>
            <a:ext cx="2015728" cy="287239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E:\Выставки, положения\МЕГИОН\Проектная деятельность\фотографии\Юдин Женя.JPG"/>
          <p:cNvPicPr>
            <a:picLocks noChangeAspect="1" noChangeArrowheads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84" y="3520949"/>
            <a:ext cx="2001947" cy="281799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6004011"/>
            <a:ext cx="1665479" cy="68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51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7" y="209690"/>
            <a:ext cx="8882926" cy="643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98869"/>
            <a:ext cx="851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Выполнение обложки книги.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2" descr="E:\Выставки, положения\МЕГИОН\Проектная деятельность\фотографии\Саримсаков Фируз 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78" y="598979"/>
            <a:ext cx="3543300" cy="48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Выставки, положения\МЕГИОН\Проектная деятельность\фотографии\Саримсаков Ф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97" y="598979"/>
            <a:ext cx="3772367" cy="55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Выставки, положения\МЕГИОН\Проектная деятельность\фотографии\PC2836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944" y="4676445"/>
            <a:ext cx="1644522" cy="214905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Выставки, положения\МЕГИОН\Проектная деятельность\фотографии\P30243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82125"/>
            <a:ext cx="2648693" cy="1999630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6004011"/>
            <a:ext cx="1665479" cy="68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0" y="304011"/>
            <a:ext cx="8721740" cy="624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43348"/>
            <a:ext cx="851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стихотворений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Старинные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виды транспорта.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0" name="Picture 2" descr="E:\Выставки, положения\МЕГИОН\Проектная деятельность\фотографии\P3024284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5" y="1159011"/>
            <a:ext cx="1993179" cy="2737408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Выставки, положения\МЕГИОН\Проектная деятельность\фотографии\Абдулманова Камилла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482" y="1192935"/>
            <a:ext cx="1998966" cy="2669560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Выставки, положения\МЕГИОН\Проектная деятельность\фотографии\Бурлова Саша.JP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730" y="1192935"/>
            <a:ext cx="1979761" cy="2656312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Выставки, положения\МЕГИОН\Проектная деятельность\фотографии\Иванова Валерия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210" y="2100844"/>
            <a:ext cx="1907034" cy="2656312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:\Выставки, положения\МЕГИОН\Проектная деятельность\фотографии\Хальметова Валерия.JPG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2" y="4285560"/>
            <a:ext cx="2868015" cy="2268430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7" b="12332"/>
          <a:stretch/>
        </p:blipFill>
        <p:spPr bwMode="auto">
          <a:xfrm>
            <a:off x="4333984" y="4285560"/>
            <a:ext cx="2104866" cy="2269954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1587">
            <a:off x="7334159" y="5868736"/>
            <a:ext cx="1665479" cy="68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076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5" y="143348"/>
            <a:ext cx="8944751" cy="642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43348"/>
            <a:ext cx="851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стихотворений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Старинные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виды транспорта.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1" name="Picture 3" descr="E:\Выставки, положения\МЕГИОН\Проектная деятельность\фотографии\Шоткина Карина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62" y="1144812"/>
            <a:ext cx="3407831" cy="2424920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Выставки, положения\МЕГИОН\Проектная деятельность\фотографии\Малышева К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78" y="1163918"/>
            <a:ext cx="3492531" cy="2405814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93" y="3726166"/>
            <a:ext cx="2503945" cy="2691997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E:\Выставки, положения\МЕГИОН\Проектная деятельность\фотографии\Шипилова Настя.JP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09977"/>
            <a:ext cx="2779509" cy="2691997"/>
          </a:xfrm>
          <a:prstGeom prst="rect">
            <a:avLst/>
          </a:prstGeom>
          <a:noFill/>
          <a:ln w="28575">
            <a:solidFill>
              <a:schemeClr val="tx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6004011"/>
            <a:ext cx="1665479" cy="68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47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398924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43348"/>
            <a:ext cx="8514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стихотворений.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Рабочая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техника, применяемая в нефтяной промышленности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266" name="Picture 2" descr="E:\Выставки, положения\МЕГИОН\Проектная деятельность\фотографии\Абдулова Айгуль (2)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89898"/>
            <a:ext cx="1859181" cy="2653300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Выставки, положения\МЕГИОН\Проектная деятельность\фотографии\Захарова София (2)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32" y="2879973"/>
            <a:ext cx="1895618" cy="2653300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Выставки, положения\МЕГИОН\Проектная деятельность\фотографии\Сариимсаков Фируз.JP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90384"/>
            <a:ext cx="1898092" cy="2667113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Выставки, положения\МЕГИОН\Проектная деятельность\фотографии\Шипилова Настя (2)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07" y="2834804"/>
            <a:ext cx="1922980" cy="2698469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6004011"/>
            <a:ext cx="1665479" cy="68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8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398924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068" y="6039522"/>
            <a:ext cx="1836452" cy="75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43348"/>
            <a:ext cx="851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стихотворений.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Городской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транспорт, легковые автомобили.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4" name="Picture 2" descr="E:\Выставки, положения\МЕГИОН\Проектная деятельность\фотографии\Хисамиев Тимур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77" y="1262136"/>
            <a:ext cx="2703578" cy="3309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 descr="E:\Выставки, положения\МЕГИОН\Проектная деятельность\фотографии\Трипуз Наст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05" y="1159011"/>
            <a:ext cx="2583926" cy="3237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 descr="E:\Выставки, положения\МЕГИОН\Проектная деятельность\фотографии\Жетыбаева Надеждаа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31" y="2537755"/>
            <a:ext cx="2602138" cy="3718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745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398924"/>
            <a:ext cx="8514488" cy="601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43348"/>
            <a:ext cx="851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стихотворений.</a:t>
            </a:r>
          </a:p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Водный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транспорт.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6" name="Picture 2" descr="E:\Выставки, положения\МЕГИОН\Проектная деятельность\фотографии\P3024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40" y="1371280"/>
            <a:ext cx="2099654" cy="1385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E:\Выставки, положения\МЕГИОН\Проектная деятельность\фотографии\P3024299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595" y="1772815"/>
            <a:ext cx="2124034" cy="2858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 descr="E:\Выставки, положения\МЕГИОН\Проектная деятельность\фотографии\P3024300.JP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3610568"/>
            <a:ext cx="1940970" cy="2657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1" name="Picture 7" descr="E:\Выставки, положения\МЕГИОН\Проектная деятельность\фотографии\P3024302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032" y="1631493"/>
            <a:ext cx="2043816" cy="1640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2" name="Picture 8" descr="E:\Выставки, положения\МЕГИОН\Проектная деятельность\фотографии\P3024325.JP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3" y="1110494"/>
            <a:ext cx="1602148" cy="1646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3" name="Picture 9" descr="E:\Выставки, положения\МЕГИОН\Проектная деятельность\фотографии\Захарова София.JPG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037" y="3617668"/>
            <a:ext cx="1928963" cy="265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5" name="Picture 11" descr="E:\Выставки, положения\МЕГИОН\Проектная деятельность\фотографии\Смирнова Виктория.JPG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33" y="3610565"/>
            <a:ext cx="1951013" cy="2653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43" y="5805264"/>
            <a:ext cx="2319057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4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398924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143348"/>
            <a:ext cx="851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стихотворений.</a:t>
            </a:r>
          </a:p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Воздушные виды транспорта.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 descr="E:\Выставки, положения\МЕГИОН\Проектная деятельность\фотографии\P3024287.JPG"/>
          <p:cNvPicPr>
            <a:picLocks noChangeAspect="1" noChangeArrowheads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3" b="16208"/>
          <a:stretch/>
        </p:blipFill>
        <p:spPr bwMode="auto">
          <a:xfrm>
            <a:off x="1763688" y="1205456"/>
            <a:ext cx="2557235" cy="1953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E:\Выставки, положения\МЕГИОН\Проектная деятельность\фотографии\Гурьянова Дарья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0" y="3048380"/>
            <a:ext cx="2573358" cy="3548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E:\Выставки, положения\МЕГИОН\Проектная деятельность\фотографии\Иванова Валерия (3).JP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07" y="1476900"/>
            <a:ext cx="2478815" cy="3536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E:\Выставки, положения\МЕГИОН\Проектная деятельность\фотографии\Кутников Р.JP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3112014"/>
            <a:ext cx="2553937" cy="3485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705" y="5733256"/>
            <a:ext cx="2322077" cy="95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3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398924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65438"/>
            <a:ext cx="851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Работа над проектом продолжается. 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Выпуск книги планируется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 2022 году.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338" name="Picture 2" descr="E:\Выставки, положения\МЕГИОН\Проектная деятельность\фотографии\P2214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38" y="773324"/>
            <a:ext cx="3780685" cy="283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Выставки, положения\МЕГИОН\Мастер класс\P2264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48" y="3408543"/>
            <a:ext cx="2455891" cy="318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:\Выставки, положения\МЕГИОН\Мастер класс\Цирк\P229425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/>
          <a:stretch/>
        </p:blipFill>
        <p:spPr bwMode="auto">
          <a:xfrm rot="5400000">
            <a:off x="658515" y="594827"/>
            <a:ext cx="3159733" cy="351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Выставки, положения\МЕГИОН\Проектная деятельность\фотографии\P22740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95218"/>
            <a:ext cx="3372492" cy="252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781">
            <a:off x="6954216" y="5636319"/>
            <a:ext cx="2364738" cy="9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20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398924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111" y="1289350"/>
            <a:ext cx="1764683" cy="24485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355" y="1319683"/>
            <a:ext cx="2599101" cy="3802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1526">
            <a:off x="339466" y="2535651"/>
            <a:ext cx="2755259" cy="37668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165284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Печатные издания, выпущенные в сотрудничестве с учащимися </a:t>
            </a:r>
          </a:p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ЛГ МАОУ ДШИ, художественное отделение.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46" y="3928792"/>
            <a:ext cx="1918792" cy="2561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473">
            <a:off x="4283698" y="2534551"/>
            <a:ext cx="2540113" cy="35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419381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80" y="5229200"/>
            <a:ext cx="2268876" cy="93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56" y="2420888"/>
            <a:ext cx="5151048" cy="40177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83968" y="782121"/>
            <a:ext cx="45452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Преподаватель </a:t>
            </a:r>
          </a:p>
          <a:p>
            <a:pPr lvl="0"/>
            <a:r>
              <a:rPr lang="ru-RU" sz="4800" b="1" i="1" dirty="0" err="1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Лемьева</a:t>
            </a:r>
            <a:r>
              <a:rPr lang="ru-RU" sz="4800" b="1" i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lvl="0"/>
            <a:r>
              <a:rPr lang="ru-RU" sz="4800" b="1" i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Галина </a:t>
            </a:r>
          </a:p>
          <a:p>
            <a:pPr lvl="0"/>
            <a:r>
              <a:rPr lang="ru-RU" sz="4800" b="1" i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Николаевна</a:t>
            </a:r>
            <a:r>
              <a:rPr lang="ru-RU" sz="6000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4800" b="1" dirty="0">
              <a:ln w="28575" cmpd="sng">
                <a:solidFill>
                  <a:schemeClr val="tx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428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0"/>
            <a:ext cx="8705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Грамоты и дипломы, полученные при работе над проектом 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  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E:\АТТЕСТАЦИЯ\АА новый этап\Мои грамоты\11.09.2020 - копия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8" y="908720"/>
            <a:ext cx="1974885" cy="277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АТТЕСТАЦИЯ\АА новый этап\Мои грамоты\84db5c9c5eb373202ef0f67a8e103367 (1)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20"/>
            <a:ext cx="1974885" cy="277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АТТЕСТАЦИЯ\АА новый этап\Мои грамоты\БЛАГОДАРСТВЕННОЕ ПИСЬМО0009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03392"/>
            <a:ext cx="1954372" cy="276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АТТЕСТАЦИЯ\АА новый этап\Мои грамоты\Вестник педагога - копия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877663"/>
            <a:ext cx="1979387" cy="279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АТТЕСТАЦИЯ\АА новый этап\Мои грамоты\ДИПЛОМ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096" y="903392"/>
            <a:ext cx="1964034" cy="277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АТТЕСТАЦИЯ\АА новый этап\Мои грамоты\Лемьева Галина Николаевна.. -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51593"/>
            <a:ext cx="1979388" cy="279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АТТЕСТАЦИЯ\АА новый этап\Мои грамоты\Свидетельство Лемьева Галина Николаевна1 -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20" y="3851592"/>
            <a:ext cx="1979386" cy="279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9603">
            <a:off x="6576591" y="5324825"/>
            <a:ext cx="2622178" cy="108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47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92" y="365919"/>
            <a:ext cx="8168217" cy="612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836712"/>
            <a:ext cx="698477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Спасибо</a:t>
            </a:r>
          </a:p>
          <a:p>
            <a:pPr algn="ctr"/>
            <a:r>
              <a:rPr lang="ru-RU" sz="8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</a:t>
            </a:r>
            <a:r>
              <a:rPr lang="ru-RU" sz="8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</a:t>
            </a:r>
          </a:p>
          <a:p>
            <a:pPr algn="ctr"/>
            <a:r>
              <a:rPr lang="ru-RU" sz="8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внимание</a:t>
            </a:r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632">
            <a:off x="7308303" y="6004011"/>
            <a:ext cx="1665479" cy="68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6" y="419381"/>
            <a:ext cx="8514488" cy="60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6004011"/>
            <a:ext cx="1665479" cy="68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65" y="419381"/>
            <a:ext cx="4972931" cy="37296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4744" y="1052736"/>
            <a:ext cx="815903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i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Проектная деятельность</a:t>
            </a:r>
          </a:p>
          <a:p>
            <a:pPr lvl="0" algn="ctr"/>
            <a:endParaRPr lang="ru-RU" sz="4000" b="1" i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lvl="0" algn="ctr"/>
            <a:r>
              <a:rPr lang="ru-RU" sz="48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«Социально - образовательный проект «Иллюстрация книги» </a:t>
            </a:r>
            <a:r>
              <a:rPr lang="ru-RU" sz="36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(графика</a:t>
            </a:r>
            <a:r>
              <a:rPr lang="ru-RU" sz="3600" b="1" i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).</a:t>
            </a:r>
            <a:endParaRPr lang="ru-RU" sz="4800" b="1" i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lvl="0" algn="ctr"/>
            <a:r>
              <a:rPr lang="ru-RU" sz="4800" b="1" i="1" dirty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Доклад.</a:t>
            </a:r>
          </a:p>
          <a:p>
            <a:pPr lvl="0" algn="ctr"/>
            <a:r>
              <a:rPr lang="ru-RU" sz="6000" b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endParaRPr lang="ru-RU" sz="4800" b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14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9" y="188641"/>
            <a:ext cx="8840882" cy="648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ФОТОАЛЬБОМ\100OLYMP\P20139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t="32692" r="138" b="73"/>
          <a:stretch/>
        </p:blipFill>
        <p:spPr bwMode="auto">
          <a:xfrm>
            <a:off x="235593" y="272308"/>
            <a:ext cx="5476252" cy="30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9445" y="460751"/>
            <a:ext cx="8344111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</a:rPr>
              <a:t> </a:t>
            </a:r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b="1" dirty="0">
              <a:ln w="508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9193" y="4418779"/>
            <a:ext cx="3255546" cy="22313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6216" y="1357577"/>
            <a:ext cx="8361018" cy="424154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180340"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«Чтобы ребята состоялись в жизни, в профессии, добились успеха, смогли реализовать себя в интересах страны, нам важно сделать новые качественные шаги в развитии отечественного технического образования, с детства обратить особое внимание на направления, которые определят новый технологический уклад или уже определяют новый технологический уклад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180340" algn="ctr" fontAlgn="base"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В.В. Путин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48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175657"/>
            <a:ext cx="8433708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Иллюстрирование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Екатерины Емельяновой «Азбука. Летим, едем, плывём» (средства передвижения) с иллюстрациями учеников художественного отделения ДШИ, посвящённых теме транспор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та.</a:t>
            </a:r>
          </a:p>
          <a:p>
            <a:pPr algn="ctr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 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6004011"/>
            <a:ext cx="1665479" cy="68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65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3528" y="0"/>
            <a:ext cx="870578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Изучить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иллюстрирования книг, основные виды и направления в передаче художественные образа и мысли книги.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Познакомить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различными приёмами и техникой, построения композиции, черно-белого рисунка иллюстрации.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Овладеть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навыками самостоятельного поиска необходимой информации, познавательной активности.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Познакомить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с направлениями технического труда, с миром профессий, связанных с транспортной промышленности.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взаимодействия и сотрудничества в коллективе, чувства ответственности за выполнение проекта.</a:t>
            </a:r>
          </a:p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  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21" y="6171222"/>
            <a:ext cx="1665479" cy="68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84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00" y="100853"/>
            <a:ext cx="8700800" cy="665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E:\Выставки, положения\МЕГИОН\Проектная деятельность\фотографии\P3024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" y="3933056"/>
            <a:ext cx="3334968" cy="262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65438"/>
            <a:ext cx="851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Наша школа искусств, сотрудничает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 с 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самодеятельным писателем  Екатериной Емельяновой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E:\Выставки, положения\МЕГИОН\Проектная деятельность\фотографии\P3024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62" y="748871"/>
            <a:ext cx="5154076" cy="402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Выставки, положения\МЕГИОН\Мастер класс\P2214014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561157"/>
            <a:ext cx="2841976" cy="199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ФОТОАЛЬБОМ\100OLYMP\P201394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0" y="1196752"/>
            <a:ext cx="3008606" cy="225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679" y="6032638"/>
            <a:ext cx="1665479" cy="68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34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1" y="65438"/>
            <a:ext cx="8892479" cy="662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6004011"/>
            <a:ext cx="1665479" cy="68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Выставки, положения\МЕГИОН\Проектная деятельность\фотографии\P30243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67" y="807240"/>
            <a:ext cx="3167596" cy="27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Выставки, положения\МЕГИОН\Проектная деятельность\фотографии\PB073453.JP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61882"/>
            <a:ext cx="192993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Выставки, положения\МЕГИОН\Проектная деятельность\фотографии\PB073460.JP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567" y="4004445"/>
            <a:ext cx="174144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65438"/>
            <a:ext cx="8514488" cy="707886"/>
          </a:xfrm>
          <a:prstGeom prst="rect">
            <a:avLst/>
          </a:prstGeom>
          <a:noFill/>
          <a:ln w="19050">
            <a:solidFill>
              <a:schemeClr val="bg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Работа над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проектом: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иллюстрация 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книги «Азбука. Летим, едем, плывём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».</a:t>
            </a:r>
          </a:p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Выполнение буквицы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7" name="Picture 5" descr="E:\Выставки, положения\МЕГИОН\Проектная деятельность\фотографии\РААдыно К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173986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Выставки, положения\МЕГИОН\Проектная деятельность\фотографии\Ожиганов ИИ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549" y="4005064"/>
            <a:ext cx="183318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Выставки, положения\МЕГИОН\Проектная деятельность\фотографии\Юдин (2).JPG"/>
          <p:cNvPicPr>
            <a:picLocks noChangeAspect="1" noChangeArrowheads="1"/>
          </p:cNvPicPr>
          <p:nvPr/>
        </p:nvPicPr>
        <p:blipFill>
          <a:blip r:embed="rId13" cstate="print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73324"/>
            <a:ext cx="1477487" cy="192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Выставки, положения\МЕГИОН\Проектная деятельность\фотографии\P3024291.JPG"/>
          <p:cNvPicPr>
            <a:picLocks noChangeAspect="1" noChangeArrowheads="1"/>
          </p:cNvPicPr>
          <p:nvPr/>
        </p:nvPicPr>
        <p:blipFill>
          <a:blip r:embed="rId15" cstate="print">
            <a:grayscl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424" y="3212976"/>
            <a:ext cx="178308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E:\Выставки, положения\МЕГИОН\Проектная деятельность\фотографии\Смирнова Вика (2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01" y="1340768"/>
            <a:ext cx="177772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62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2" y="465548"/>
            <a:ext cx="8727679" cy="616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4204" y="65438"/>
            <a:ext cx="851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Calibri"/>
              </a:rPr>
              <a:t>Выполнение буквицы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 descr="E:\Выставки, положения\МЕГИОН\Проектная деятельность\фотографии\Жетыбаева Надежда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176" y="612940"/>
            <a:ext cx="2005870" cy="288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Выставки, положения\МЕГИОН\Проектная деятельность\фотографии\Дёмина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90" y="612940"/>
            <a:ext cx="2111515" cy="2880000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Выставки, положения\МЕГИОН\Проектная деятельность\фотографии\Джанмурзаева Валида.JP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1" y="605938"/>
            <a:ext cx="2077926" cy="2880000"/>
          </a:xfrm>
          <a:prstGeom prst="rect">
            <a:avLst/>
          </a:prstGeom>
          <a:noFill/>
          <a:ln w="28575">
            <a:solidFill>
              <a:schemeClr val="tx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Выставки, положения\МЕГИОН\Проектная деятельность\фотографии\Кононенко Настя.JPG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15" y="3755500"/>
            <a:ext cx="2100929" cy="288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Выставки, положения\МЕГИОН\Проектная деятельность\фотографии\Колесникова Диана.JP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3742043"/>
            <a:ext cx="2063352" cy="288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:\Выставки, положения\МЕГИОН\Проектная деятельность\фотографии\Литвиненко Софья.JPG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39" y="3755500"/>
            <a:ext cx="2066897" cy="28800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3" y="6004011"/>
            <a:ext cx="1665479" cy="68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512</TotalTime>
  <Words>235</Words>
  <Application>Microsoft Office PowerPoint</Application>
  <PresentationFormat>Экран (4:3)</PresentationFormat>
  <Paragraphs>55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Franklin Gothic Book</vt:lpstr>
      <vt:lpstr>Times New Roman</vt:lpstr>
      <vt:lpstr>Wingdings 2</vt:lpstr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Гала</dc:creator>
  <cp:lastModifiedBy>Кабинет2</cp:lastModifiedBy>
  <cp:revision>36</cp:revision>
  <dcterms:created xsi:type="dcterms:W3CDTF">2020-02-23T05:16:17Z</dcterms:created>
  <dcterms:modified xsi:type="dcterms:W3CDTF">2021-08-25T10:24:20Z</dcterms:modified>
</cp:coreProperties>
</file>