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83" r:id="rId4"/>
    <p:sldId id="280" r:id="rId5"/>
    <p:sldId id="279" r:id="rId6"/>
    <p:sldId id="277" r:id="rId7"/>
    <p:sldId id="281" r:id="rId8"/>
    <p:sldId id="286" r:id="rId9"/>
    <p:sldId id="282" r:id="rId10"/>
    <p:sldId id="287" r:id="rId11"/>
    <p:sldId id="28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717-F9D5-4826-A8CD-7A546934CE5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653-D667-475A-AFFE-FC70E1A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5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717-F9D5-4826-A8CD-7A546934CE5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653-D667-475A-AFFE-FC70E1A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5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717-F9D5-4826-A8CD-7A546934CE5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653-D667-475A-AFFE-FC70E1A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9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717-F9D5-4826-A8CD-7A546934CE5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653-D667-475A-AFFE-FC70E1A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2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717-F9D5-4826-A8CD-7A546934CE5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653-D667-475A-AFFE-FC70E1A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9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717-F9D5-4826-A8CD-7A546934CE5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653-D667-475A-AFFE-FC70E1A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717-F9D5-4826-A8CD-7A546934CE5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653-D667-475A-AFFE-FC70E1A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717-F9D5-4826-A8CD-7A546934CE5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653-D667-475A-AFFE-FC70E1A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9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717-F9D5-4826-A8CD-7A546934CE5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653-D667-475A-AFFE-FC70E1A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5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717-F9D5-4826-A8CD-7A546934CE5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653-D667-475A-AFFE-FC70E1A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717-F9D5-4826-A8CD-7A546934CE5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7653-D667-475A-AFFE-FC70E1A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87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8717-F9D5-4826-A8CD-7A546934CE5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7653-D667-475A-AFFE-FC70E1A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2787"/>
            <a:ext cx="12193057" cy="687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8483"/>
            <a:ext cx="9144000" cy="184943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4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«Современная образовательная технология «</a:t>
            </a:r>
            <a:r>
              <a:rPr lang="ru-RU" sz="4400" b="1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Синквейн</a:t>
            </a:r>
            <a:r>
              <a:rPr lang="ru-RU" sz="44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» в работе с детьми с нарушениями речи»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0230" y="4943193"/>
            <a:ext cx="6708618" cy="927980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Подготовила: </a:t>
            </a:r>
            <a:r>
              <a:rPr lang="ru-RU" sz="1800" b="1" dirty="0" err="1">
                <a:solidFill>
                  <a:srgbClr val="C00000"/>
                </a:solidFill>
              </a:rPr>
              <a:t>Кавкаева</a:t>
            </a:r>
            <a:r>
              <a:rPr lang="ru-RU" sz="1800" b="1" dirty="0">
                <a:solidFill>
                  <a:srgbClr val="C00000"/>
                </a:solidFill>
              </a:rPr>
              <a:t> Екатерина Степановна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Воспитатель ЛГ МАДОУ «ДС № 3 «Звездочка»</a:t>
            </a:r>
          </a:p>
          <a:p>
            <a:r>
              <a:rPr lang="ru-RU" sz="1300" b="1" dirty="0">
                <a:solidFill>
                  <a:srgbClr val="C00000"/>
                </a:solidFill>
              </a:rPr>
              <a:t>Г. </a:t>
            </a:r>
            <a:r>
              <a:rPr lang="ru-RU" sz="1300" b="1" dirty="0" err="1">
                <a:solidFill>
                  <a:srgbClr val="C00000"/>
                </a:solidFill>
              </a:rPr>
              <a:t>Лангепас</a:t>
            </a:r>
            <a:r>
              <a:rPr lang="ru-RU" sz="1300" b="1" dirty="0">
                <a:solidFill>
                  <a:srgbClr val="C00000"/>
                </a:solidFill>
              </a:rPr>
              <a:t> 2021г.</a:t>
            </a:r>
          </a:p>
        </p:txBody>
      </p:sp>
    </p:spTree>
    <p:extLst>
      <p:ext uri="{BB962C8B-B14F-4D97-AF65-F5344CB8AC3E}">
        <p14:creationId xmlns:p14="http://schemas.microsoft.com/office/powerpoint/2010/main" val="192155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297" y="120682"/>
            <a:ext cx="9362038" cy="88425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7000"/>
              </a:lnSpc>
              <a:spcBef>
                <a:spcPts val="0"/>
              </a:spcBef>
            </a:pPr>
            <a:br>
              <a:rPr lang="ru-RU" sz="1200" b="1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b="1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b="1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Преимущества. Эффективность и значимость технологии </a:t>
            </a:r>
            <a:r>
              <a:rPr lang="ru-RU" sz="3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1308" y="1358637"/>
            <a:ext cx="9316016" cy="551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Во-первых, его простота.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могут составить все.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Во-вторых, в составлении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каждый ребенок может реализовать свои творческие, интеллектуальные возможности.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игровым приемом.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похоже на игру, ведь сочинять весело, полезно и легко!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метод может легко интегрироваться с другими областями Программы.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требует особых условий для использования и органично вписывается в работу по развитию лексико-грамматических категорий у дошкольников с ОНР.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Способствует обогащению и актуализации словаря, уточняет содержание понятий.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диагностическим инструментом, даёт возможность педагогу оценить уровень усвоения ребёнком пройденного материала.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 характер комплексного воздействия, не только развивает речь, но способствует развитию ВПФ (памяти, внимания, мышления).</a:t>
            </a:r>
          </a:p>
          <a:p>
            <a:pPr marL="342900" lvl="0" indent="-342900">
              <a:lnSpc>
                <a:spcPct val="107000"/>
              </a:lnSpc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4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71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53539" cy="111964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07000"/>
              </a:lnSpc>
              <a:spcBef>
                <a:spcPts val="1000"/>
              </a:spcBef>
            </a:pPr>
            <a:r>
              <a:rPr lang="ru-RU" sz="4000" b="1" dirty="0">
                <a:solidFill>
                  <a:srgbClr val="C00000"/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Итог.</a:t>
            </a:r>
            <a:endParaRPr lang="ru-RU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069" y="1484768"/>
            <a:ext cx="924358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5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Новая технология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открывает новые возможности. Дидактический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позволяет создавать условия для свободного выбора ребенком деятельности, принятия решений, выражения чувств и мыслей, благодаря ему возможна поддержка индивидуальности и инициативы каждого ребенка, а это, в свою очередь, создает социальную ситуацию для развития ребенка, что актуально в связи с вводом в действие ФГОС дошкольного образования</a:t>
            </a:r>
            <a:r>
              <a:rPr lang="ru-RU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5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94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9320" y="365125"/>
            <a:ext cx="959358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Сегодняшний день отличается активным ростом новых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развивающих технологий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многие из которых можно успешно использовать при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коррекции речевых нарушений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Одним из таких эффективных методов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развития речи ребенка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который позволяет довольно быстро получить результат, является 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работа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над созданием нерифмованного стихотворения, 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синквейна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0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80287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C00000"/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«</a:t>
            </a:r>
            <a:r>
              <a:rPr lang="ru-RU" sz="4800" b="1" dirty="0" err="1">
                <a:solidFill>
                  <a:srgbClr val="C00000"/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4800" b="1" dirty="0">
                <a:solidFill>
                  <a:srgbClr val="C00000"/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4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704" y="1531534"/>
            <a:ext cx="897963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от французского слова «пять». Это специфическое стихотворение без рифмы, состоящее из пяти строк, в которых обобщена информация по изученной теме. Несмотря на труднопроизносимое и загадочное название, технология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OpenSans"/>
                <a:ea typeface="Times New Roman" panose="02020603050405020304" pitchFamily="18" charset="0"/>
                <a:cs typeface="Times New Roman" panose="02020603050405020304" pitchFamily="18" charset="0"/>
              </a:rPr>
              <a:t> очень эффективна и проста в применении. 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6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7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6619" y="70652"/>
            <a:ext cx="9144000" cy="645477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3901" y="716129"/>
            <a:ext cx="9316920" cy="423672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  <a:spcAft>
                <a:spcPts val="750"/>
              </a:spcAft>
            </a:pPr>
            <a:r>
              <a:rPr lang="ru-RU" sz="7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7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7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открывает новые возможности; современная практика характеризуется поиском и внедрением новых эффективных технологий, помогающих оптимизировать работу воспитателя.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  <a:spcAft>
                <a:spcPts val="750"/>
              </a:spcAft>
            </a:pPr>
            <a:r>
              <a:rPr lang="ru-RU" sz="7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гармонично вписывается в работу по развитию ЛГК, использование </a:t>
            </a:r>
            <a:r>
              <a:rPr lang="ru-RU" sz="7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7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нарушает общепринятую систему воздействия на развитие речи детей и обеспечивает индивидуальный, дифференцированный подход.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  <a:spcAft>
                <a:spcPts val="750"/>
              </a:spcAft>
            </a:pPr>
            <a:r>
              <a:rPr lang="ru-RU" sz="7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способствует обогащению и актуализации словаря, уточняет содержание понятий.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  <a:spcAft>
                <a:spcPts val="750"/>
              </a:spcAft>
            </a:pPr>
            <a:r>
              <a:rPr lang="ru-RU" sz="7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является диагностическим инструментом, даёт возможность педагогу оценить уровень усвоения ребёнком пройденного материала.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  <a:spcAft>
                <a:spcPts val="750"/>
              </a:spcAft>
            </a:pPr>
            <a:r>
              <a:rPr lang="ru-RU" sz="7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носит характер комплексного воздействия, не только развивает речь, но способствует развитию памяти, внимания, мышления.</a:t>
            </a:r>
            <a:endParaRPr lang="ru-RU" sz="7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b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8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97" y="0"/>
            <a:ext cx="10515600" cy="132556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  <a:spcAft>
                <a:spcPts val="75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технологии «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 заключается в следующем: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297" y="1146616"/>
            <a:ext cx="9573285" cy="5711384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используется на занятиях по развитию речи с детьми старшего дошкольного возраста с речевыми нарушениями, а также с детьми с нормой речевого развития.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проводится в рамках прохождения определенной лексической темы.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коррекционной работе с детьми с ОНР совершенствует словарную работу.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 определять грамматическую основу предложений.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языковое чутье, формируется фразовая речь, ассоциативное мышление.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помогает анализировать информацию, кратко излагать идеи, чувства и представления в нескольких словах.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8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7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6696" y="182598"/>
            <a:ext cx="8357103" cy="5854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этап.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4779" y="830656"/>
            <a:ext cx="9741528" cy="6222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Практический этап </a:t>
            </a:r>
            <a:r>
              <a:rPr lang="ru-RU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работы над </a:t>
            </a:r>
            <a:r>
              <a:rPr lang="ru-RU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синквейном</a:t>
            </a:r>
            <a:r>
              <a:rPr lang="ru-RU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начинается в старшем дошкольной возрасте в конце лексической недели. На первых порах при составлении </a:t>
            </a:r>
            <a:r>
              <a:rPr lang="ru-RU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синквейна</a:t>
            </a:r>
            <a:r>
              <a:rPr lang="ru-RU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работу</a:t>
            </a:r>
            <a:r>
              <a:rPr lang="ru-RU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 с детьми проводят фронтально, в парах, в малых группах и только затем – индивидуально. </a:t>
            </a:r>
            <a:endParaRPr lang="ru-RU" sz="2000" dirty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синквейнов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  <a:spcAft>
                <a:spcPts val="15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«Сочинения» пишутся 1 раз в неделю, или в две недели и имеют различную тематику, что находит свое отражение в перспективном планировании. Лексические темы, которые усваивают дети, служат темами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Они могут быть посвящены человеку (его качествам), явлениям природы, животным, птицам, праздникам и др.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Вариативность в применении технологии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используется на занятиях для закрепления изученной лексической темы.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1050" dirty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9168" y="223160"/>
            <a:ext cx="9416358" cy="621385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первом этапе работы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 обучении составления </a:t>
            </a:r>
            <a:r>
              <a:rPr lang="ru-RU" sz="8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уточняется, расширяется и совершенствуется словарь дошкольников. Дети знакомятся с понятиями «слово, обозначающее предмет» и «слово, обозначающее действие предмета», тем самым готовится платформа для последующей работы над предложением</a:t>
            </a:r>
          </a:p>
          <a:p>
            <a:pPr>
              <a:lnSpc>
                <a:spcPct val="170000"/>
              </a:lnSpc>
              <a:spcAft>
                <a:spcPts val="1500"/>
              </a:spcAft>
            </a:pP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1-ая строчка «Кто? Что?» 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существительное, одно ключевое слово, определяющее содержание (Название произведения, имя героя);</a:t>
            </a:r>
            <a:endParaRPr lang="ru-RU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Aft>
                <a:spcPts val="1500"/>
              </a:spcAft>
            </a:pP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2-ая строчка «Какой? Какая? Какое?» 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два прилагательных, характеризующих первую строчку;</a:t>
            </a:r>
            <a:endParaRPr lang="ru-RU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3-я строчка «Что делает?» </a:t>
            </a: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три глагола, обозначающих действие, относящихся к теме;</a:t>
            </a:r>
            <a:endParaRPr lang="ru-RU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«Подбери схему к слову»</a:t>
            </a:r>
            <a:endParaRPr lang="ru-RU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23" y="186272"/>
            <a:ext cx="9591392" cy="648545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втором этапе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продолжается работа по обогащению и активизации словаря; составлению предложения из нескольких слов, показывающая отношение к теме, выражающая личное отношение автора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описываемому предмету или объекту, предметной (сюжетной) картине. На данном этапе очень важно научить детей выражать своё личное отношение к теме одной фразой; а так же использовать знание пословиц, поговорок по заданной теме. Дети составляют предложения по картинкам, используя схемы.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Aft>
                <a:spcPts val="150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4-ая строчка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четыре слова, ключевая фраза, которое показывает личное отношение автора к теме или ее суть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5-ая строчка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одно слово существительное (или словосочетание) – ассоциация (синоним), который повторяет суть темы в 1-ой строчке.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51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7810" y="226813"/>
            <a:ext cx="954235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правильно составить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дошкольнику необходимо: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иметь достаточный словарный запас в рамках темы, 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понятиями: слово - предмет (живой не живой), слово-действие, слово-признак, 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научиться правильно, понимать и задавать вопросы,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владеть навыком обобщения, 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согласовывать слова в предложении, 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правильно оформлять свою мысль в виде предложения.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32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926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OpenSans</vt:lpstr>
      <vt:lpstr>Symbol</vt:lpstr>
      <vt:lpstr>Times New Roman</vt:lpstr>
      <vt:lpstr>Тема Office</vt:lpstr>
      <vt:lpstr>«Современная образовательная технология «Синквейн» в работе с детьми с нарушениями речи»</vt:lpstr>
      <vt:lpstr>Презентация PowerPoint</vt:lpstr>
      <vt:lpstr>Что такое «Синквейн». </vt:lpstr>
      <vt:lpstr>Технология синквейн</vt:lpstr>
      <vt:lpstr>Актуальность технологии «синквейн» заключается в следующем:</vt:lpstr>
      <vt:lpstr>Основной этап.</vt:lpstr>
      <vt:lpstr>Презентация PowerPoint</vt:lpstr>
      <vt:lpstr>Презентация PowerPoint</vt:lpstr>
      <vt:lpstr>Презентация PowerPoint</vt:lpstr>
      <vt:lpstr>   Преимущества. Эффективность и значимость технологии синквейн. </vt:lpstr>
      <vt:lpstr>Итог.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NPCkiller</dc:creator>
  <cp:lastModifiedBy>User</cp:lastModifiedBy>
  <cp:revision>55</cp:revision>
  <dcterms:created xsi:type="dcterms:W3CDTF">2020-10-20T16:35:19Z</dcterms:created>
  <dcterms:modified xsi:type="dcterms:W3CDTF">2021-02-14T17:38:35Z</dcterms:modified>
</cp:coreProperties>
</file>