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02" r:id="rId4"/>
    <p:sldMasterId id="2147483717" r:id="rId5"/>
    <p:sldMasterId id="2147483732" r:id="rId6"/>
  </p:sldMasterIdLst>
  <p:notesMasterIdLst>
    <p:notesMasterId r:id="rId35"/>
  </p:notesMasterIdLst>
  <p:sldIdLst>
    <p:sldId id="256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7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9" r:id="rId27"/>
    <p:sldId id="290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4" d="100"/>
          <a:sy n="74" d="100"/>
        </p:scale>
        <p:origin x="-108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A1D05-5FF4-4B73-AB33-838EB972DB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BB01DB-55C4-47CF-AAF0-269F432E2E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Georgia" panose="02040502050405020303" pitchFamily="18" charset="0"/>
            </a:rPr>
            <a:t>Методы решения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Georgia" panose="02040502050405020303" pitchFamily="18" charset="0"/>
            </a:rPr>
            <a:t>логарифмических неравенств</a:t>
          </a:r>
          <a:endParaRPr lang="ru-RU" sz="28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8E232D8-7E02-480A-88C4-9A5B9F15A429}" type="parTrans" cxnId="{2C8A8EFC-FFCA-494B-8C9F-5DB9EAA66187}">
      <dgm:prSet/>
      <dgm:spPr/>
      <dgm:t>
        <a:bodyPr/>
        <a:lstStyle/>
        <a:p>
          <a:endParaRPr lang="ru-RU"/>
        </a:p>
      </dgm:t>
    </dgm:pt>
    <dgm:pt modelId="{8464AA57-F552-4E05-943A-D0F8D58BEED0}" type="sibTrans" cxnId="{2C8A8EFC-FFCA-494B-8C9F-5DB9EAA66187}">
      <dgm:prSet/>
      <dgm:spPr/>
      <dgm:t>
        <a:bodyPr/>
        <a:lstStyle/>
        <a:p>
          <a:endParaRPr lang="ru-RU"/>
        </a:p>
      </dgm:t>
    </dgm:pt>
    <dgm:pt modelId="{2041C10A-1B90-4CE3-89A6-1223CB737221}">
      <dgm:prSet phldrT="[Текст]"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Нестандартные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AED27B79-6E55-4BED-AE3A-C9ACAC4EE67B}" type="parTrans" cxnId="{ACFC7D3B-736B-4F0D-B908-F751C07EB4A4}">
      <dgm:prSet/>
      <dgm:spPr/>
      <dgm:t>
        <a:bodyPr/>
        <a:lstStyle/>
        <a:p>
          <a:endParaRPr lang="ru-RU"/>
        </a:p>
      </dgm:t>
    </dgm:pt>
    <dgm:pt modelId="{AA22157C-9F4A-4F2A-ACFC-56B7D781DCB1}" type="sibTrans" cxnId="{ACFC7D3B-736B-4F0D-B908-F751C07EB4A4}">
      <dgm:prSet/>
      <dgm:spPr/>
      <dgm:t>
        <a:bodyPr/>
        <a:lstStyle/>
        <a:p>
          <a:endParaRPr lang="ru-RU"/>
        </a:p>
      </dgm:t>
    </dgm:pt>
    <dgm:pt modelId="{D96DCE14-0565-4DD6-9842-630D0D8EAD4E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Georgia" panose="02040502050405020303" pitchFamily="18" charset="0"/>
            </a:rPr>
            <a:t>Метод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Georgia" panose="02040502050405020303" pitchFamily="18" charset="0"/>
            </a:rPr>
            <a:t>рационализации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B8E12D47-3C1C-4746-BCD6-A671E0726554}" type="parTrans" cxnId="{93EBD171-1B1E-4890-ABD7-04FE38CDD76C}">
      <dgm:prSet/>
      <dgm:spPr/>
      <dgm:t>
        <a:bodyPr/>
        <a:lstStyle/>
        <a:p>
          <a:endParaRPr lang="ru-RU"/>
        </a:p>
      </dgm:t>
    </dgm:pt>
    <dgm:pt modelId="{ACAC9092-EBC1-4913-8CF1-7E6E590D3325}" type="sibTrans" cxnId="{93EBD171-1B1E-4890-ABD7-04FE38CDD76C}">
      <dgm:prSet/>
      <dgm:spPr/>
      <dgm:t>
        <a:bodyPr/>
        <a:lstStyle/>
        <a:p>
          <a:endParaRPr lang="ru-RU"/>
        </a:p>
      </dgm:t>
    </dgm:pt>
    <dgm:pt modelId="{A64A8C7C-F1A9-4EEF-9BBB-23E4C83F5B9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Georgia" panose="02040502050405020303" pitchFamily="18" charset="0"/>
            </a:rPr>
            <a:t>Методы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Georgia" panose="02040502050405020303" pitchFamily="18" charset="0"/>
            </a:rPr>
            <a:t>с использованием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Georgia" panose="02040502050405020303" pitchFamily="18" charset="0"/>
            </a:rPr>
            <a:t>свойств функции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2D39E70D-2390-4CE5-BEA5-1832789AAD19}" type="parTrans" cxnId="{C23C7C69-E520-44C8-B125-6914CCF418E6}">
      <dgm:prSet/>
      <dgm:spPr/>
      <dgm:t>
        <a:bodyPr/>
        <a:lstStyle/>
        <a:p>
          <a:endParaRPr lang="ru-RU"/>
        </a:p>
      </dgm:t>
    </dgm:pt>
    <dgm:pt modelId="{67BC9705-C19B-4BF7-A90A-FFE0E2DE36EF}" type="sibTrans" cxnId="{C23C7C69-E520-44C8-B125-6914CCF418E6}">
      <dgm:prSet/>
      <dgm:spPr/>
      <dgm:t>
        <a:bodyPr/>
        <a:lstStyle/>
        <a:p>
          <a:endParaRPr lang="ru-RU"/>
        </a:p>
      </dgm:t>
    </dgm:pt>
    <dgm:pt modelId="{E201DD9E-0235-4EB2-9836-B8AE582D8787}">
      <dgm:prSet phldrT="[Текст]"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Стандартные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1279ABB0-CB8D-4000-A3BF-616BAA9FBFCB}" type="parTrans" cxnId="{C500F3C0-332F-4C17-9BED-B390D08FAC38}">
      <dgm:prSet/>
      <dgm:spPr/>
      <dgm:t>
        <a:bodyPr/>
        <a:lstStyle/>
        <a:p>
          <a:endParaRPr lang="ru-RU"/>
        </a:p>
      </dgm:t>
    </dgm:pt>
    <dgm:pt modelId="{59D390F5-8825-4A82-BD5D-155512A57032}" type="sibTrans" cxnId="{C500F3C0-332F-4C17-9BED-B390D08FAC38}">
      <dgm:prSet/>
      <dgm:spPr/>
      <dgm:t>
        <a:bodyPr/>
        <a:lstStyle/>
        <a:p>
          <a:endParaRPr lang="ru-RU"/>
        </a:p>
      </dgm:t>
    </dgm:pt>
    <dgm:pt modelId="{1B758DE7-DD01-419A-AFFE-0D57C50D8A9B}" type="pres">
      <dgm:prSet presAssocID="{0FFA1D05-5FF4-4B73-AB33-838EB972DB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8B98E6-470E-4F7D-9323-42EA6370B741}" type="pres">
      <dgm:prSet presAssocID="{BCBB01DB-55C4-47CF-AAF0-269F432E2E00}" presName="hierRoot1" presStyleCnt="0"/>
      <dgm:spPr/>
    </dgm:pt>
    <dgm:pt modelId="{D2AD129C-008E-4C09-B981-7748E9FB2BDF}" type="pres">
      <dgm:prSet presAssocID="{BCBB01DB-55C4-47CF-AAF0-269F432E2E00}" presName="composite" presStyleCnt="0"/>
      <dgm:spPr/>
    </dgm:pt>
    <dgm:pt modelId="{0B1E7AD1-9509-40EA-BF12-9556083CDBFA}" type="pres">
      <dgm:prSet presAssocID="{BCBB01DB-55C4-47CF-AAF0-269F432E2E00}" presName="background" presStyleLbl="node0" presStyleIdx="0" presStyleCnt="1"/>
      <dgm:spPr/>
    </dgm:pt>
    <dgm:pt modelId="{98CA40D0-0E42-4258-B02D-4589C33797E1}" type="pres">
      <dgm:prSet presAssocID="{BCBB01DB-55C4-47CF-AAF0-269F432E2E00}" presName="text" presStyleLbl="fgAcc0" presStyleIdx="0" presStyleCnt="1" custScaleX="508260" custScaleY="239649" custLinFactY="-5655" custLinFactNeighborX="-646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C457CE-7469-463F-94D9-4F706E5F580B}" type="pres">
      <dgm:prSet presAssocID="{BCBB01DB-55C4-47CF-AAF0-269F432E2E00}" presName="hierChild2" presStyleCnt="0"/>
      <dgm:spPr/>
    </dgm:pt>
    <dgm:pt modelId="{11B6B18B-A038-4447-844A-0117507D1CC3}" type="pres">
      <dgm:prSet presAssocID="{AED27B79-6E55-4BED-AE3A-C9ACAC4EE67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B7BD760-F7AF-42FF-9D7A-250068FB53DF}" type="pres">
      <dgm:prSet presAssocID="{2041C10A-1B90-4CE3-89A6-1223CB737221}" presName="hierRoot2" presStyleCnt="0"/>
      <dgm:spPr/>
    </dgm:pt>
    <dgm:pt modelId="{1120F7A9-5D8B-4393-B155-09D446C00113}" type="pres">
      <dgm:prSet presAssocID="{2041C10A-1B90-4CE3-89A6-1223CB737221}" presName="composite2" presStyleCnt="0"/>
      <dgm:spPr/>
    </dgm:pt>
    <dgm:pt modelId="{AA4BD565-7BEC-484E-BC64-9B3E478CB555}" type="pres">
      <dgm:prSet presAssocID="{2041C10A-1B90-4CE3-89A6-1223CB737221}" presName="background2" presStyleLbl="node2" presStyleIdx="0" presStyleCnt="2"/>
      <dgm:spPr/>
    </dgm:pt>
    <dgm:pt modelId="{79EDC365-4BA3-4CE5-A475-665F33BCBFD9}" type="pres">
      <dgm:prSet presAssocID="{2041C10A-1B90-4CE3-89A6-1223CB737221}" presName="text2" presStyleLbl="fgAcc2" presStyleIdx="0" presStyleCnt="2" custScaleX="393790" custLinFactNeighborX="2528" custLinFactNeighborY="-34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189C55-8644-46D0-9F8C-C1C46A94314E}" type="pres">
      <dgm:prSet presAssocID="{2041C10A-1B90-4CE3-89A6-1223CB737221}" presName="hierChild3" presStyleCnt="0"/>
      <dgm:spPr/>
    </dgm:pt>
    <dgm:pt modelId="{C68DB4F2-883A-4A52-87B1-EDB531686314}" type="pres">
      <dgm:prSet presAssocID="{B8E12D47-3C1C-4746-BCD6-A671E072655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5401AAB-1D4C-43AB-BF5F-896EEDF79497}" type="pres">
      <dgm:prSet presAssocID="{D96DCE14-0565-4DD6-9842-630D0D8EAD4E}" presName="hierRoot3" presStyleCnt="0"/>
      <dgm:spPr/>
    </dgm:pt>
    <dgm:pt modelId="{492EE407-5FB4-4A23-A8C5-B3D743B63E0B}" type="pres">
      <dgm:prSet presAssocID="{D96DCE14-0565-4DD6-9842-630D0D8EAD4E}" presName="composite3" presStyleCnt="0"/>
      <dgm:spPr/>
    </dgm:pt>
    <dgm:pt modelId="{42C99230-9D20-41D0-BD88-E3D8DC6D2F95}" type="pres">
      <dgm:prSet presAssocID="{D96DCE14-0565-4DD6-9842-630D0D8EAD4E}" presName="background3" presStyleLbl="node3" presStyleIdx="0" presStyleCnt="2"/>
      <dgm:spPr/>
    </dgm:pt>
    <dgm:pt modelId="{8BF5285D-49FB-40E5-8343-D0C663919969}" type="pres">
      <dgm:prSet presAssocID="{D96DCE14-0565-4DD6-9842-630D0D8EAD4E}" presName="text3" presStyleLbl="fgAcc3" presStyleIdx="0" presStyleCnt="2" custScaleX="319266" custScaleY="185781" custLinFactNeighborX="-6109" custLinFactNeighborY="-27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F23D25-4E25-4819-B22F-EB27CF20727F}" type="pres">
      <dgm:prSet presAssocID="{D96DCE14-0565-4DD6-9842-630D0D8EAD4E}" presName="hierChild4" presStyleCnt="0"/>
      <dgm:spPr/>
    </dgm:pt>
    <dgm:pt modelId="{5261B048-D25A-4F80-8562-4FA5070F8612}" type="pres">
      <dgm:prSet presAssocID="{2D39E70D-2390-4CE5-BEA5-1832789AAD1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6509A56-E894-451B-9CE7-3187E5155C1F}" type="pres">
      <dgm:prSet presAssocID="{A64A8C7C-F1A9-4EEF-9BBB-23E4C83F5B97}" presName="hierRoot3" presStyleCnt="0"/>
      <dgm:spPr/>
    </dgm:pt>
    <dgm:pt modelId="{7031A7BF-059B-4992-9CF7-7E08425BE2F6}" type="pres">
      <dgm:prSet presAssocID="{A64A8C7C-F1A9-4EEF-9BBB-23E4C83F5B97}" presName="composite3" presStyleCnt="0"/>
      <dgm:spPr/>
    </dgm:pt>
    <dgm:pt modelId="{21158CCC-6D1B-4DF8-88A6-38335E21332F}" type="pres">
      <dgm:prSet presAssocID="{A64A8C7C-F1A9-4EEF-9BBB-23E4C83F5B97}" presName="background3" presStyleLbl="node3" presStyleIdx="1" presStyleCnt="2"/>
      <dgm:spPr/>
    </dgm:pt>
    <dgm:pt modelId="{89B82125-3C67-4FA8-AFD4-73F2DB974A9F}" type="pres">
      <dgm:prSet presAssocID="{A64A8C7C-F1A9-4EEF-9BBB-23E4C83F5B97}" presName="text3" presStyleLbl="fgAcc3" presStyleIdx="1" presStyleCnt="2" custScaleX="393099" custScaleY="211952" custLinFactNeighborX="-865" custLinFactNeighborY="-24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4E118-C641-4803-A07A-9DF6B8BE819C}" type="pres">
      <dgm:prSet presAssocID="{A64A8C7C-F1A9-4EEF-9BBB-23E4C83F5B97}" presName="hierChild4" presStyleCnt="0"/>
      <dgm:spPr/>
    </dgm:pt>
    <dgm:pt modelId="{907D009C-829F-47D6-82CB-5B777EEDD018}" type="pres">
      <dgm:prSet presAssocID="{1279ABB0-CB8D-4000-A3BF-616BAA9FBFC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10D939F-76E6-42A2-9C9D-BB6AC4C5B2A8}" type="pres">
      <dgm:prSet presAssocID="{E201DD9E-0235-4EB2-9836-B8AE582D8787}" presName="hierRoot2" presStyleCnt="0"/>
      <dgm:spPr/>
    </dgm:pt>
    <dgm:pt modelId="{8D2B67AF-12FC-4EC9-AD60-79AA6A79B6B3}" type="pres">
      <dgm:prSet presAssocID="{E201DD9E-0235-4EB2-9836-B8AE582D8787}" presName="composite2" presStyleCnt="0"/>
      <dgm:spPr/>
    </dgm:pt>
    <dgm:pt modelId="{3A146B6B-CDD5-41E6-A5E7-82719C47FBA8}" type="pres">
      <dgm:prSet presAssocID="{E201DD9E-0235-4EB2-9836-B8AE582D8787}" presName="background2" presStyleLbl="node2" presStyleIdx="1" presStyleCnt="2"/>
      <dgm:spPr/>
    </dgm:pt>
    <dgm:pt modelId="{126AF0AE-86F1-4672-909A-9FF1C20D94BD}" type="pres">
      <dgm:prSet presAssocID="{E201DD9E-0235-4EB2-9836-B8AE582D8787}" presName="text2" presStyleLbl="fgAcc2" presStyleIdx="1" presStyleCnt="2" custScaleX="286647" custLinFactNeighborX="-792" custLinFactNeighborY="-33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9743A6-ABB6-428C-A29B-4CE99EC7E6D7}" type="pres">
      <dgm:prSet presAssocID="{E201DD9E-0235-4EB2-9836-B8AE582D8787}" presName="hierChild3" presStyleCnt="0"/>
      <dgm:spPr/>
    </dgm:pt>
  </dgm:ptLst>
  <dgm:cxnLst>
    <dgm:cxn modelId="{0A733EB9-3899-4F30-8EFF-86C91B05C597}" type="presOf" srcId="{BCBB01DB-55C4-47CF-AAF0-269F432E2E00}" destId="{98CA40D0-0E42-4258-B02D-4589C33797E1}" srcOrd="0" destOrd="0" presId="urn:microsoft.com/office/officeart/2005/8/layout/hierarchy1"/>
    <dgm:cxn modelId="{93EBD171-1B1E-4890-ABD7-04FE38CDD76C}" srcId="{2041C10A-1B90-4CE3-89A6-1223CB737221}" destId="{D96DCE14-0565-4DD6-9842-630D0D8EAD4E}" srcOrd="0" destOrd="0" parTransId="{B8E12D47-3C1C-4746-BCD6-A671E0726554}" sibTransId="{ACAC9092-EBC1-4913-8CF1-7E6E590D3325}"/>
    <dgm:cxn modelId="{711842CF-069F-4E56-9CCA-D0C323FEB2B9}" type="presOf" srcId="{A64A8C7C-F1A9-4EEF-9BBB-23E4C83F5B97}" destId="{89B82125-3C67-4FA8-AFD4-73F2DB974A9F}" srcOrd="0" destOrd="0" presId="urn:microsoft.com/office/officeart/2005/8/layout/hierarchy1"/>
    <dgm:cxn modelId="{60408F71-4CE6-40DB-916C-57C11A59BE88}" type="presOf" srcId="{1279ABB0-CB8D-4000-A3BF-616BAA9FBFCB}" destId="{907D009C-829F-47D6-82CB-5B777EEDD018}" srcOrd="0" destOrd="0" presId="urn:microsoft.com/office/officeart/2005/8/layout/hierarchy1"/>
    <dgm:cxn modelId="{2C8A8EFC-FFCA-494B-8C9F-5DB9EAA66187}" srcId="{0FFA1D05-5FF4-4B73-AB33-838EB972DBA0}" destId="{BCBB01DB-55C4-47CF-AAF0-269F432E2E00}" srcOrd="0" destOrd="0" parTransId="{D8E232D8-7E02-480A-88C4-9A5B9F15A429}" sibTransId="{8464AA57-F552-4E05-943A-D0F8D58BEED0}"/>
    <dgm:cxn modelId="{AC8FA2C6-3D7D-4805-BC9B-C0300E3FCF22}" type="presOf" srcId="{AED27B79-6E55-4BED-AE3A-C9ACAC4EE67B}" destId="{11B6B18B-A038-4447-844A-0117507D1CC3}" srcOrd="0" destOrd="0" presId="urn:microsoft.com/office/officeart/2005/8/layout/hierarchy1"/>
    <dgm:cxn modelId="{1D515355-FE68-4054-97A5-523BC2D85267}" type="presOf" srcId="{2041C10A-1B90-4CE3-89A6-1223CB737221}" destId="{79EDC365-4BA3-4CE5-A475-665F33BCBFD9}" srcOrd="0" destOrd="0" presId="urn:microsoft.com/office/officeart/2005/8/layout/hierarchy1"/>
    <dgm:cxn modelId="{C23C7C69-E520-44C8-B125-6914CCF418E6}" srcId="{2041C10A-1B90-4CE3-89A6-1223CB737221}" destId="{A64A8C7C-F1A9-4EEF-9BBB-23E4C83F5B97}" srcOrd="1" destOrd="0" parTransId="{2D39E70D-2390-4CE5-BEA5-1832789AAD19}" sibTransId="{67BC9705-C19B-4BF7-A90A-FFE0E2DE36EF}"/>
    <dgm:cxn modelId="{ACFC7D3B-736B-4F0D-B908-F751C07EB4A4}" srcId="{BCBB01DB-55C4-47CF-AAF0-269F432E2E00}" destId="{2041C10A-1B90-4CE3-89A6-1223CB737221}" srcOrd="0" destOrd="0" parTransId="{AED27B79-6E55-4BED-AE3A-C9ACAC4EE67B}" sibTransId="{AA22157C-9F4A-4F2A-ACFC-56B7D781DCB1}"/>
    <dgm:cxn modelId="{D5502615-F047-45BC-BF83-4587B1547E19}" type="presOf" srcId="{D96DCE14-0565-4DD6-9842-630D0D8EAD4E}" destId="{8BF5285D-49FB-40E5-8343-D0C663919969}" srcOrd="0" destOrd="0" presId="urn:microsoft.com/office/officeart/2005/8/layout/hierarchy1"/>
    <dgm:cxn modelId="{C500F3C0-332F-4C17-9BED-B390D08FAC38}" srcId="{BCBB01DB-55C4-47CF-AAF0-269F432E2E00}" destId="{E201DD9E-0235-4EB2-9836-B8AE582D8787}" srcOrd="1" destOrd="0" parTransId="{1279ABB0-CB8D-4000-A3BF-616BAA9FBFCB}" sibTransId="{59D390F5-8825-4A82-BD5D-155512A57032}"/>
    <dgm:cxn modelId="{836237ED-7D5D-4C39-A015-A7D07F7CC040}" type="presOf" srcId="{B8E12D47-3C1C-4746-BCD6-A671E0726554}" destId="{C68DB4F2-883A-4A52-87B1-EDB531686314}" srcOrd="0" destOrd="0" presId="urn:microsoft.com/office/officeart/2005/8/layout/hierarchy1"/>
    <dgm:cxn modelId="{A76E19B9-D79F-4214-A6B7-209FEA6C3B6B}" type="presOf" srcId="{E201DD9E-0235-4EB2-9836-B8AE582D8787}" destId="{126AF0AE-86F1-4672-909A-9FF1C20D94BD}" srcOrd="0" destOrd="0" presId="urn:microsoft.com/office/officeart/2005/8/layout/hierarchy1"/>
    <dgm:cxn modelId="{37C2C3BC-9B28-4784-AA94-623B66640AAC}" type="presOf" srcId="{0FFA1D05-5FF4-4B73-AB33-838EB972DBA0}" destId="{1B758DE7-DD01-419A-AFFE-0D57C50D8A9B}" srcOrd="0" destOrd="0" presId="urn:microsoft.com/office/officeart/2005/8/layout/hierarchy1"/>
    <dgm:cxn modelId="{A4C477B6-90E1-425B-ABB7-FD1C53C3168C}" type="presOf" srcId="{2D39E70D-2390-4CE5-BEA5-1832789AAD19}" destId="{5261B048-D25A-4F80-8562-4FA5070F8612}" srcOrd="0" destOrd="0" presId="urn:microsoft.com/office/officeart/2005/8/layout/hierarchy1"/>
    <dgm:cxn modelId="{EC2783B5-8AAD-4862-A0D9-27553C610E18}" type="presParOf" srcId="{1B758DE7-DD01-419A-AFFE-0D57C50D8A9B}" destId="{9D8B98E6-470E-4F7D-9323-42EA6370B741}" srcOrd="0" destOrd="0" presId="urn:microsoft.com/office/officeart/2005/8/layout/hierarchy1"/>
    <dgm:cxn modelId="{4DBD1986-95EB-48DD-9305-12A95C68F047}" type="presParOf" srcId="{9D8B98E6-470E-4F7D-9323-42EA6370B741}" destId="{D2AD129C-008E-4C09-B981-7748E9FB2BDF}" srcOrd="0" destOrd="0" presId="urn:microsoft.com/office/officeart/2005/8/layout/hierarchy1"/>
    <dgm:cxn modelId="{AFF88D2D-7721-4C0D-8B9A-24EA2442F6E8}" type="presParOf" srcId="{D2AD129C-008E-4C09-B981-7748E9FB2BDF}" destId="{0B1E7AD1-9509-40EA-BF12-9556083CDBFA}" srcOrd="0" destOrd="0" presId="urn:microsoft.com/office/officeart/2005/8/layout/hierarchy1"/>
    <dgm:cxn modelId="{F1BA81D5-3DB4-46F8-BFD4-96883FB06D11}" type="presParOf" srcId="{D2AD129C-008E-4C09-B981-7748E9FB2BDF}" destId="{98CA40D0-0E42-4258-B02D-4589C33797E1}" srcOrd="1" destOrd="0" presId="urn:microsoft.com/office/officeart/2005/8/layout/hierarchy1"/>
    <dgm:cxn modelId="{7B5FF512-6434-46CE-B218-9CBBB715ADE8}" type="presParOf" srcId="{9D8B98E6-470E-4F7D-9323-42EA6370B741}" destId="{DBC457CE-7469-463F-94D9-4F706E5F580B}" srcOrd="1" destOrd="0" presId="urn:microsoft.com/office/officeart/2005/8/layout/hierarchy1"/>
    <dgm:cxn modelId="{2170A75F-6E1B-4FB7-B360-1EC775628738}" type="presParOf" srcId="{DBC457CE-7469-463F-94D9-4F706E5F580B}" destId="{11B6B18B-A038-4447-844A-0117507D1CC3}" srcOrd="0" destOrd="0" presId="urn:microsoft.com/office/officeart/2005/8/layout/hierarchy1"/>
    <dgm:cxn modelId="{4493435F-F9CD-4C80-A15E-57CA83D67BE6}" type="presParOf" srcId="{DBC457CE-7469-463F-94D9-4F706E5F580B}" destId="{9B7BD760-F7AF-42FF-9D7A-250068FB53DF}" srcOrd="1" destOrd="0" presId="urn:microsoft.com/office/officeart/2005/8/layout/hierarchy1"/>
    <dgm:cxn modelId="{6FD1AD04-500D-4441-B1EE-F6BB50670E14}" type="presParOf" srcId="{9B7BD760-F7AF-42FF-9D7A-250068FB53DF}" destId="{1120F7A9-5D8B-4393-B155-09D446C00113}" srcOrd="0" destOrd="0" presId="urn:microsoft.com/office/officeart/2005/8/layout/hierarchy1"/>
    <dgm:cxn modelId="{2C554B78-87AF-4168-8F35-630A4E295571}" type="presParOf" srcId="{1120F7A9-5D8B-4393-B155-09D446C00113}" destId="{AA4BD565-7BEC-484E-BC64-9B3E478CB555}" srcOrd="0" destOrd="0" presId="urn:microsoft.com/office/officeart/2005/8/layout/hierarchy1"/>
    <dgm:cxn modelId="{CC559583-D3B8-4EEC-A9DD-5BC5669882E6}" type="presParOf" srcId="{1120F7A9-5D8B-4393-B155-09D446C00113}" destId="{79EDC365-4BA3-4CE5-A475-665F33BCBFD9}" srcOrd="1" destOrd="0" presId="urn:microsoft.com/office/officeart/2005/8/layout/hierarchy1"/>
    <dgm:cxn modelId="{345A0E4B-B37D-4AAE-A78B-3365331B99DA}" type="presParOf" srcId="{9B7BD760-F7AF-42FF-9D7A-250068FB53DF}" destId="{05189C55-8644-46D0-9F8C-C1C46A94314E}" srcOrd="1" destOrd="0" presId="urn:microsoft.com/office/officeart/2005/8/layout/hierarchy1"/>
    <dgm:cxn modelId="{462C1727-7EA7-4D22-ABCA-25809EAD76CA}" type="presParOf" srcId="{05189C55-8644-46D0-9F8C-C1C46A94314E}" destId="{C68DB4F2-883A-4A52-87B1-EDB531686314}" srcOrd="0" destOrd="0" presId="urn:microsoft.com/office/officeart/2005/8/layout/hierarchy1"/>
    <dgm:cxn modelId="{3600FE23-3EE7-45E7-8722-2CF9413A2541}" type="presParOf" srcId="{05189C55-8644-46D0-9F8C-C1C46A94314E}" destId="{55401AAB-1D4C-43AB-BF5F-896EEDF79497}" srcOrd="1" destOrd="0" presId="urn:microsoft.com/office/officeart/2005/8/layout/hierarchy1"/>
    <dgm:cxn modelId="{9B4E3323-E4C5-4F7A-9E29-DF6F26D851EA}" type="presParOf" srcId="{55401AAB-1D4C-43AB-BF5F-896EEDF79497}" destId="{492EE407-5FB4-4A23-A8C5-B3D743B63E0B}" srcOrd="0" destOrd="0" presId="urn:microsoft.com/office/officeart/2005/8/layout/hierarchy1"/>
    <dgm:cxn modelId="{9CDEF3AF-15BF-43BA-A772-281D986C38B5}" type="presParOf" srcId="{492EE407-5FB4-4A23-A8C5-B3D743B63E0B}" destId="{42C99230-9D20-41D0-BD88-E3D8DC6D2F95}" srcOrd="0" destOrd="0" presId="urn:microsoft.com/office/officeart/2005/8/layout/hierarchy1"/>
    <dgm:cxn modelId="{F72831D5-54DC-4C49-98B3-86C236A185DA}" type="presParOf" srcId="{492EE407-5FB4-4A23-A8C5-B3D743B63E0B}" destId="{8BF5285D-49FB-40E5-8343-D0C663919969}" srcOrd="1" destOrd="0" presId="urn:microsoft.com/office/officeart/2005/8/layout/hierarchy1"/>
    <dgm:cxn modelId="{13BD5DAF-C4AA-418F-8437-C5CB3369868D}" type="presParOf" srcId="{55401AAB-1D4C-43AB-BF5F-896EEDF79497}" destId="{0CF23D25-4E25-4819-B22F-EB27CF20727F}" srcOrd="1" destOrd="0" presId="urn:microsoft.com/office/officeart/2005/8/layout/hierarchy1"/>
    <dgm:cxn modelId="{AAA993E0-64B5-41AF-B864-2777E4428C41}" type="presParOf" srcId="{05189C55-8644-46D0-9F8C-C1C46A94314E}" destId="{5261B048-D25A-4F80-8562-4FA5070F8612}" srcOrd="2" destOrd="0" presId="urn:microsoft.com/office/officeart/2005/8/layout/hierarchy1"/>
    <dgm:cxn modelId="{029BB6A6-904A-40A0-B089-2C38D81AFB0B}" type="presParOf" srcId="{05189C55-8644-46D0-9F8C-C1C46A94314E}" destId="{76509A56-E894-451B-9CE7-3187E5155C1F}" srcOrd="3" destOrd="0" presId="urn:microsoft.com/office/officeart/2005/8/layout/hierarchy1"/>
    <dgm:cxn modelId="{6AA9C402-C793-44E0-BC88-E2AEBA90F135}" type="presParOf" srcId="{76509A56-E894-451B-9CE7-3187E5155C1F}" destId="{7031A7BF-059B-4992-9CF7-7E08425BE2F6}" srcOrd="0" destOrd="0" presId="urn:microsoft.com/office/officeart/2005/8/layout/hierarchy1"/>
    <dgm:cxn modelId="{C97A098B-B4B8-405D-A25E-03E5262C65A8}" type="presParOf" srcId="{7031A7BF-059B-4992-9CF7-7E08425BE2F6}" destId="{21158CCC-6D1B-4DF8-88A6-38335E21332F}" srcOrd="0" destOrd="0" presId="urn:microsoft.com/office/officeart/2005/8/layout/hierarchy1"/>
    <dgm:cxn modelId="{EBB0B043-3C5E-4A9E-8DD1-E5416C5B57CC}" type="presParOf" srcId="{7031A7BF-059B-4992-9CF7-7E08425BE2F6}" destId="{89B82125-3C67-4FA8-AFD4-73F2DB974A9F}" srcOrd="1" destOrd="0" presId="urn:microsoft.com/office/officeart/2005/8/layout/hierarchy1"/>
    <dgm:cxn modelId="{AE5DC3D1-E073-46ED-BA37-70961CF9B0C7}" type="presParOf" srcId="{76509A56-E894-451B-9CE7-3187E5155C1F}" destId="{F034E118-C641-4803-A07A-9DF6B8BE819C}" srcOrd="1" destOrd="0" presId="urn:microsoft.com/office/officeart/2005/8/layout/hierarchy1"/>
    <dgm:cxn modelId="{F3631D65-BA89-46DB-9A15-DECFFA485ECB}" type="presParOf" srcId="{DBC457CE-7469-463F-94D9-4F706E5F580B}" destId="{907D009C-829F-47D6-82CB-5B777EEDD018}" srcOrd="2" destOrd="0" presId="urn:microsoft.com/office/officeart/2005/8/layout/hierarchy1"/>
    <dgm:cxn modelId="{0FB41803-3405-4C2F-A1D4-E62E9E5A119D}" type="presParOf" srcId="{DBC457CE-7469-463F-94D9-4F706E5F580B}" destId="{210D939F-76E6-42A2-9C9D-BB6AC4C5B2A8}" srcOrd="3" destOrd="0" presId="urn:microsoft.com/office/officeart/2005/8/layout/hierarchy1"/>
    <dgm:cxn modelId="{840CFFDB-1560-4DBC-A59B-419BBC2864C3}" type="presParOf" srcId="{210D939F-76E6-42A2-9C9D-BB6AC4C5B2A8}" destId="{8D2B67AF-12FC-4EC9-AD60-79AA6A79B6B3}" srcOrd="0" destOrd="0" presId="urn:microsoft.com/office/officeart/2005/8/layout/hierarchy1"/>
    <dgm:cxn modelId="{2EBB0E4D-596E-427E-BE8D-CBFC404E6422}" type="presParOf" srcId="{8D2B67AF-12FC-4EC9-AD60-79AA6A79B6B3}" destId="{3A146B6B-CDD5-41E6-A5E7-82719C47FBA8}" srcOrd="0" destOrd="0" presId="urn:microsoft.com/office/officeart/2005/8/layout/hierarchy1"/>
    <dgm:cxn modelId="{5EB75AFC-02EA-4456-A355-E1CFF7562AE2}" type="presParOf" srcId="{8D2B67AF-12FC-4EC9-AD60-79AA6A79B6B3}" destId="{126AF0AE-86F1-4672-909A-9FF1C20D94BD}" srcOrd="1" destOrd="0" presId="urn:microsoft.com/office/officeart/2005/8/layout/hierarchy1"/>
    <dgm:cxn modelId="{1FFA64CA-ADA1-44AC-A78D-35807E321E6E}" type="presParOf" srcId="{210D939F-76E6-42A2-9C9D-BB6AC4C5B2A8}" destId="{129743A6-ABB6-428C-A29B-4CE99EC7E6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D009C-829F-47D6-82CB-5B777EEDD018}">
      <dsp:nvSpPr>
        <dsp:cNvPr id="0" name=""/>
        <dsp:cNvSpPr/>
      </dsp:nvSpPr>
      <dsp:spPr>
        <a:xfrm>
          <a:off x="4395788" y="1667202"/>
          <a:ext cx="1820640" cy="639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008"/>
              </a:lnTo>
              <a:lnTo>
                <a:pt x="1820640" y="561008"/>
              </a:lnTo>
              <a:lnTo>
                <a:pt x="1820640" y="6399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1B048-D25A-4F80-8562-4FA5070F8612}">
      <dsp:nvSpPr>
        <dsp:cNvPr id="0" name=""/>
        <dsp:cNvSpPr/>
      </dsp:nvSpPr>
      <dsp:spPr>
        <a:xfrm>
          <a:off x="3156490" y="2841025"/>
          <a:ext cx="1425938" cy="301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04"/>
              </a:lnTo>
              <a:lnTo>
                <a:pt x="1425938" y="222904"/>
              </a:lnTo>
              <a:lnTo>
                <a:pt x="1425938" y="3018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DB4F2-883A-4A52-87B1-EDB531686314}">
      <dsp:nvSpPr>
        <dsp:cNvPr id="0" name=""/>
        <dsp:cNvSpPr/>
      </dsp:nvSpPr>
      <dsp:spPr>
        <a:xfrm>
          <a:off x="1313496" y="2841025"/>
          <a:ext cx="1842994" cy="287095"/>
        </a:xfrm>
        <a:custGeom>
          <a:avLst/>
          <a:gdLst/>
          <a:ahLst/>
          <a:cxnLst/>
          <a:rect l="0" t="0" r="0" b="0"/>
          <a:pathLst>
            <a:path>
              <a:moveTo>
                <a:pt x="1842994" y="0"/>
              </a:moveTo>
              <a:lnTo>
                <a:pt x="1842994" y="208160"/>
              </a:lnTo>
              <a:lnTo>
                <a:pt x="0" y="208160"/>
              </a:lnTo>
              <a:lnTo>
                <a:pt x="0" y="2870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6B18B-A038-4447-844A-0117507D1CC3}">
      <dsp:nvSpPr>
        <dsp:cNvPr id="0" name=""/>
        <dsp:cNvSpPr/>
      </dsp:nvSpPr>
      <dsp:spPr>
        <a:xfrm>
          <a:off x="3156490" y="1667202"/>
          <a:ext cx="1239298" cy="632762"/>
        </a:xfrm>
        <a:custGeom>
          <a:avLst/>
          <a:gdLst/>
          <a:ahLst/>
          <a:cxnLst/>
          <a:rect l="0" t="0" r="0" b="0"/>
          <a:pathLst>
            <a:path>
              <a:moveTo>
                <a:pt x="1239298" y="0"/>
              </a:moveTo>
              <a:lnTo>
                <a:pt x="1239298" y="553828"/>
              </a:lnTo>
              <a:lnTo>
                <a:pt x="0" y="553828"/>
              </a:lnTo>
              <a:lnTo>
                <a:pt x="0" y="632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E7AD1-9509-40EA-BF12-9556083CDBFA}">
      <dsp:nvSpPr>
        <dsp:cNvPr id="0" name=""/>
        <dsp:cNvSpPr/>
      </dsp:nvSpPr>
      <dsp:spPr>
        <a:xfrm>
          <a:off x="2230438" y="370555"/>
          <a:ext cx="4330701" cy="129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A40D0-0E42-4258-B02D-4589C33797E1}">
      <dsp:nvSpPr>
        <dsp:cNvPr id="0" name=""/>
        <dsp:cNvSpPr/>
      </dsp:nvSpPr>
      <dsp:spPr>
        <a:xfrm>
          <a:off x="2325112" y="460495"/>
          <a:ext cx="4330701" cy="129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Методы решения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логарифмических неравенств</a:t>
          </a:r>
          <a:endParaRPr lang="ru-RU" sz="28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363089" y="498472"/>
        <a:ext cx="4254747" cy="1220692"/>
      </dsp:txXfrm>
    </dsp:sp>
    <dsp:sp modelId="{AA4BD565-7BEC-484E-BC64-9B3E478CB555}">
      <dsp:nvSpPr>
        <dsp:cNvPr id="0" name=""/>
        <dsp:cNvSpPr/>
      </dsp:nvSpPr>
      <dsp:spPr>
        <a:xfrm>
          <a:off x="1478818" y="2299965"/>
          <a:ext cx="3355343" cy="541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DC365-4BA3-4CE5-A475-665F33BCBFD9}">
      <dsp:nvSpPr>
        <dsp:cNvPr id="0" name=""/>
        <dsp:cNvSpPr/>
      </dsp:nvSpPr>
      <dsp:spPr>
        <a:xfrm>
          <a:off x="1573492" y="2389905"/>
          <a:ext cx="3355343" cy="54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Нестандартные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1589339" y="2405752"/>
        <a:ext cx="3323649" cy="509366"/>
      </dsp:txXfrm>
    </dsp:sp>
    <dsp:sp modelId="{42C99230-9D20-41D0-BD88-E3D8DC6D2F95}">
      <dsp:nvSpPr>
        <dsp:cNvPr id="0" name=""/>
        <dsp:cNvSpPr/>
      </dsp:nvSpPr>
      <dsp:spPr>
        <a:xfrm>
          <a:off x="-46679" y="3128120"/>
          <a:ext cx="2720351" cy="100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5285D-49FB-40E5-8343-D0C663919969}">
      <dsp:nvSpPr>
        <dsp:cNvPr id="0" name=""/>
        <dsp:cNvSpPr/>
      </dsp:nvSpPr>
      <dsp:spPr>
        <a:xfrm>
          <a:off x="47994" y="3218060"/>
          <a:ext cx="2720351" cy="100518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Метод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рационализации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77435" y="3247501"/>
        <a:ext cx="2661469" cy="946306"/>
      </dsp:txXfrm>
    </dsp:sp>
    <dsp:sp modelId="{21158CCC-6D1B-4DF8-88A6-38335E21332F}">
      <dsp:nvSpPr>
        <dsp:cNvPr id="0" name=""/>
        <dsp:cNvSpPr/>
      </dsp:nvSpPr>
      <dsp:spPr>
        <a:xfrm>
          <a:off x="2907701" y="3142864"/>
          <a:ext cx="3349455" cy="1146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82125-3C67-4FA8-AFD4-73F2DB974A9F}">
      <dsp:nvSpPr>
        <dsp:cNvPr id="0" name=""/>
        <dsp:cNvSpPr/>
      </dsp:nvSpPr>
      <dsp:spPr>
        <a:xfrm>
          <a:off x="3002375" y="3232804"/>
          <a:ext cx="3349455" cy="1146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Методы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с использованием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свойств функции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3035963" y="3266392"/>
        <a:ext cx="3282279" cy="1079613"/>
      </dsp:txXfrm>
    </dsp:sp>
    <dsp:sp modelId="{3A146B6B-CDD5-41E6-A5E7-82719C47FBA8}">
      <dsp:nvSpPr>
        <dsp:cNvPr id="0" name=""/>
        <dsp:cNvSpPr/>
      </dsp:nvSpPr>
      <dsp:spPr>
        <a:xfrm>
          <a:off x="4995221" y="2307144"/>
          <a:ext cx="2442416" cy="541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AF0AE-86F1-4672-909A-9FF1C20D94BD}">
      <dsp:nvSpPr>
        <dsp:cNvPr id="0" name=""/>
        <dsp:cNvSpPr/>
      </dsp:nvSpPr>
      <dsp:spPr>
        <a:xfrm>
          <a:off x="5089895" y="2397085"/>
          <a:ext cx="2442416" cy="54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Стандартные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5105742" y="2412932"/>
        <a:ext cx="2410722" cy="50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65.wmf"/><Relationship Id="rId4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65.wmf"/><Relationship Id="rId4" Type="http://schemas.openxmlformats.org/officeDocument/2006/relationships/image" Target="../media/image10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65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23.wmf"/><Relationship Id="rId2" Type="http://schemas.openxmlformats.org/officeDocument/2006/relationships/image" Target="../media/image119.wmf"/><Relationship Id="rId1" Type="http://schemas.openxmlformats.org/officeDocument/2006/relationships/image" Target="../media/image124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6904D-A170-472C-8FC5-C557068C7221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F62C0-663E-405E-99FD-9A8E0F526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2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fld id="{7A63123C-951D-47B6-A68B-34B6445410C3}" type="slidenum">
              <a:rPr lang="ru-RU" altLang="ru-RU" b="0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ru-RU" altLang="ru-RU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fld id="{E0599B9E-798F-42EE-B53D-48D0F0388478}" type="slidenum">
              <a:rPr lang="ru-RU" altLang="ru-RU" b="0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ru-RU" altLang="ru-RU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fld id="{94AA25BD-5106-4593-B78F-EBE98844A7DA}" type="slidenum">
              <a:rPr lang="ru-RU" altLang="ru-RU" b="0">
                <a:solidFill>
                  <a:prstClr val="black"/>
                </a:solidFill>
                <a:latin typeface="Arial" charset="0"/>
              </a:rPr>
              <a:pPr eaLnBrk="1" hangingPunct="1"/>
              <a:t>12</a:t>
            </a:fld>
            <a:endParaRPr lang="ru-RU" altLang="ru-RU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fld id="{0E2CF89E-58F6-40AF-ADF5-406DBEEE5A98}" type="slidenum">
              <a:rPr lang="ru-RU" altLang="ru-RU" b="0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ru-RU" altLang="ru-RU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fld id="{81EA437F-8565-44FE-85A4-96F199664DDF}" type="slidenum">
              <a:rPr lang="ru-RU" altLang="ru-RU" b="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ru-RU" altLang="ru-RU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fld id="{2B90395F-B091-4D30-9D0C-DADA82F7824A}" type="slidenum">
              <a:rPr lang="ru-RU" altLang="ru-RU" b="0">
                <a:solidFill>
                  <a:prstClr val="black"/>
                </a:solidFill>
                <a:latin typeface="Arial" charset="0"/>
              </a:rPr>
              <a:pPr eaLnBrk="1" hangingPunct="1"/>
              <a:t>16</a:t>
            </a:fld>
            <a:endParaRPr lang="ru-RU" altLang="ru-RU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C1CC-0D29-436B-BAF9-A57C7F2EF9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4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21AA-CE0E-435F-B3B2-99BBF79D5F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1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6573-245E-4EA2-8E52-E6DB920D4E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4351-5960-4FCB-899F-5338F33409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8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244C-E3F4-43AD-8F05-10376BFEFE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2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5677-91AC-4418-BB3E-FB912146FD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33B9-328A-4B7F-8C47-0B30D78821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4621-249F-44F5-A85C-F752B97DB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6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0811-5B29-4A44-BEBF-7375FE690E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0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427B-0C42-430D-8969-13959371A2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7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5364-A31A-4394-A3AD-792634714F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3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66DC-0DDC-4FC0-8113-63ECE34C46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19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9F5B-0372-46D7-9BAB-E52A0A47D7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0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228F-21A3-4DA4-B46A-CECC96FB1B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71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C1CC-0D29-436B-BAF9-A57C7F2EF9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1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21AA-CE0E-435F-B3B2-99BBF79D5F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30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6573-245E-4EA2-8E52-E6DB920D4E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13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4351-5960-4FCB-899F-5338F33409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244C-E3F4-43AD-8F05-10376BFEFE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32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5677-91AC-4418-BB3E-FB912146FD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98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33B9-328A-4B7F-8C47-0B30D78821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74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4621-249F-44F5-A85C-F752B97DB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34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0811-5B29-4A44-BEBF-7375FE690E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23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427B-0C42-430D-8969-13959371A2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78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5364-A31A-4394-A3AD-792634714F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79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66DC-0DDC-4FC0-8113-63ECE34C46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17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9F5B-0372-46D7-9BAB-E52A0A47D7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61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228F-21A3-4DA4-B46A-CECC96FB1B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8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C1CC-0D29-436B-BAF9-A57C7F2EF9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36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21AA-CE0E-435F-B3B2-99BBF79D5F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09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6573-245E-4EA2-8E52-E6DB920D4E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45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4351-5960-4FCB-899F-5338F33409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5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244C-E3F4-43AD-8F05-10376BFEFE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1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5677-91AC-4418-BB3E-FB912146FD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07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33B9-328A-4B7F-8C47-0B30D78821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85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4621-249F-44F5-A85C-F752B97DB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83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0811-5B29-4A44-BEBF-7375FE690E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6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427B-0C42-430D-8969-13959371A2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5364-A31A-4394-A3AD-792634714F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94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66DC-0DDC-4FC0-8113-63ECE34C46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96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9F5B-0372-46D7-9BAB-E52A0A47D7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08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228F-21A3-4DA4-B46A-CECC96FB1B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98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C1CC-0D29-436B-BAF9-A57C7F2EF9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21AA-CE0E-435F-B3B2-99BBF79D5F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04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6573-245E-4EA2-8E52-E6DB920D4E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90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4351-5960-4FCB-899F-5338F33409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2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244C-E3F4-43AD-8F05-10376BFEFE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402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5677-91AC-4418-BB3E-FB912146FD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33B9-328A-4B7F-8C47-0B30D78821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8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4621-249F-44F5-A85C-F752B97DB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27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0811-5B29-4A44-BEBF-7375FE690E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42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427B-0C42-430D-8969-13959371A2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67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5364-A31A-4394-A3AD-792634714F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38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66DC-0DDC-4FC0-8113-63ECE34C46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428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9F5B-0372-46D7-9BAB-E52A0A47D7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144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228F-21A3-4DA4-B46A-CECC96FB1B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C1CC-0D29-436B-BAF9-A57C7F2EF9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844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21AA-CE0E-435F-B3B2-99BBF79D5F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1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6573-245E-4EA2-8E52-E6DB920D4E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61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4351-5960-4FCB-899F-5338F33409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20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244C-E3F4-43AD-8F05-10376BFEFE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72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5677-91AC-4418-BB3E-FB912146FD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7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33B9-328A-4B7F-8C47-0B30D78821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897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4621-249F-44F5-A85C-F752B97DB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30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0811-5B29-4A44-BEBF-7375FE690E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711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427B-0C42-430D-8969-13959371A2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91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5364-A31A-4394-A3AD-792634714F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60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66DC-0DDC-4FC0-8113-63ECE34C46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9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9F5B-0372-46D7-9BAB-E52A0A47D7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802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228F-21A3-4DA4-B46A-CECC96FB1B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EADFC-CE98-4A21-ABEA-1763200926A7}" type="slidenum">
              <a:rPr lang="ru-RU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146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EADFC-CE98-4A21-ABEA-1763200926A7}" type="slidenum">
              <a:rPr lang="ru-RU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2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EADFC-CE98-4A21-ABEA-1763200926A7}" type="slidenum">
              <a:rPr lang="ru-RU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25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EADFC-CE98-4A21-ABEA-1763200926A7}" type="slidenum">
              <a:rPr lang="ru-RU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121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EADFC-CE98-4A21-ABEA-1763200926A7}" type="slidenum">
              <a:rPr lang="ru-RU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678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1.wmf"/><Relationship Id="rId3" Type="http://schemas.openxmlformats.org/officeDocument/2006/relationships/image" Target="../media/image3.jpe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46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8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3.jpeg"/><Relationship Id="rId7" Type="http://schemas.openxmlformats.org/officeDocument/2006/relationships/slide" Target="slide23.xml"/><Relationship Id="rId12" Type="http://schemas.openxmlformats.org/officeDocument/2006/relationships/slide" Target="slide26.xml"/><Relationship Id="rId17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wmf"/><Relationship Id="rId11" Type="http://schemas.openxmlformats.org/officeDocument/2006/relationships/image" Target="../media/image92.wmf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1.bin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95.wmf"/><Relationship Id="rId4" Type="http://schemas.openxmlformats.org/officeDocument/2006/relationships/slide" Target="slide27.xml"/><Relationship Id="rId9" Type="http://schemas.openxmlformats.org/officeDocument/2006/relationships/image" Target="../media/image91.wmf"/><Relationship Id="rId14" Type="http://schemas.openxmlformats.org/officeDocument/2006/relationships/image" Target="../media/image9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9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9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01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0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4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1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22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23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120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2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29.bin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23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26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2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2.wmf"/><Relationship Id="rId3" Type="http://schemas.openxmlformats.org/officeDocument/2006/relationships/image" Target="../media/image3.jpe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9.wmf"/><Relationship Id="rId3" Type="http://schemas.openxmlformats.org/officeDocument/2006/relationships/image" Target="../media/image3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wmf"/><Relationship Id="rId3" Type="http://schemas.openxmlformats.org/officeDocument/2006/relationships/image" Target="../media/image3.jpe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6757" y="576575"/>
            <a:ext cx="561724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Решение </a:t>
            </a:r>
          </a:p>
          <a:p>
            <a:pPr algn="ctr"/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логарифимических</a:t>
            </a:r>
            <a:endParaRPr lang="ru-RU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неравенств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9432" y="3811387"/>
            <a:ext cx="340029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Журкова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Н.Р.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Панкова Р.М.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ЛГ МАОУ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«Гимназия №6»</a:t>
            </a:r>
          </a:p>
        </p:txBody>
      </p:sp>
      <p:sp>
        <p:nvSpPr>
          <p:cNvPr id="3" name="Овал 2"/>
          <p:cNvSpPr/>
          <p:nvPr/>
        </p:nvSpPr>
        <p:spPr>
          <a:xfrm>
            <a:off x="3526756" y="5179155"/>
            <a:ext cx="421789" cy="465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6701" y="5127832"/>
            <a:ext cx="601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513998"/>
              </p:ext>
            </p:extLst>
          </p:nvPr>
        </p:nvGraphicFramePr>
        <p:xfrm>
          <a:off x="539751" y="444500"/>
          <a:ext cx="654901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Формула" r:id="rId4" imgW="1866900" imgH="241300" progId="Equation.3">
                  <p:embed/>
                </p:oleObj>
              </mc:Choice>
              <mc:Fallback>
                <p:oleObj name="Формула" r:id="rId4" imgW="1866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444500"/>
                        <a:ext cx="6549010" cy="890587"/>
                      </a:xfrm>
                      <a:prstGeom prst="rect">
                        <a:avLst/>
                      </a:prstGeom>
                      <a:solidFill>
                        <a:srgbClr val="FFFFA7"/>
                      </a:solidFill>
                      <a:ln w="349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754624"/>
              </p:ext>
            </p:extLst>
          </p:nvPr>
        </p:nvGraphicFramePr>
        <p:xfrm>
          <a:off x="631826" y="2060575"/>
          <a:ext cx="489174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Формула" r:id="rId6" imgW="3022600" imgH="558800" progId="Equation.3">
                  <p:embed/>
                </p:oleObj>
              </mc:Choice>
              <mc:Fallback>
                <p:oleObj name="Формула" r:id="rId6" imgW="3022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6" y="2060575"/>
                        <a:ext cx="489174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28050"/>
              </p:ext>
            </p:extLst>
          </p:nvPr>
        </p:nvGraphicFramePr>
        <p:xfrm>
          <a:off x="684212" y="3013075"/>
          <a:ext cx="469871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Формула" r:id="rId8" imgW="3251200" imgH="558800" progId="Equation.3">
                  <p:embed/>
                </p:oleObj>
              </mc:Choice>
              <mc:Fallback>
                <p:oleObj name="Формула" r:id="rId8" imgW="3251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" y="3013075"/>
                        <a:ext cx="469871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900112" y="4478337"/>
            <a:ext cx="163686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0" smtClean="0">
                <a:latin typeface="Times New Roman" pitchFamily="18" charset="0"/>
              </a:rPr>
              <a:t>Имеем: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503362" y="2389187"/>
            <a:ext cx="1060899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503362" y="3325812"/>
            <a:ext cx="1428133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23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751802"/>
              </p:ext>
            </p:extLst>
          </p:nvPr>
        </p:nvGraphicFramePr>
        <p:xfrm>
          <a:off x="755650" y="1384300"/>
          <a:ext cx="419965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Формула" r:id="rId10" imgW="1612900" imgH="241300" progId="Equation.3">
                  <p:embed/>
                </p:oleObj>
              </mc:Choice>
              <mc:Fallback>
                <p:oleObj name="Формула" r:id="rId10" imgW="161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84300"/>
                        <a:ext cx="419965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882998"/>
              </p:ext>
            </p:extLst>
          </p:nvPr>
        </p:nvGraphicFramePr>
        <p:xfrm>
          <a:off x="2555874" y="3929062"/>
          <a:ext cx="5552701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Формула" r:id="rId12" imgW="2032000" imgH="1422400" progId="Equation.3">
                  <p:embed/>
                </p:oleObj>
              </mc:Choice>
              <mc:Fallback>
                <p:oleObj name="Формула" r:id="rId12" imgW="20320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4" y="3929062"/>
                        <a:ext cx="5552701" cy="2928938"/>
                      </a:xfrm>
                      <a:prstGeom prst="rect">
                        <a:avLst/>
                      </a:prstGeom>
                      <a:solidFill>
                        <a:srgbClr val="FFFFC1"/>
                      </a:solidFill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8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140200" y="1484313"/>
            <a:ext cx="1944688" cy="2730500"/>
          </a:xfrm>
          <a:prstGeom prst="rect">
            <a:avLst/>
          </a:prstGeom>
          <a:solidFill>
            <a:srgbClr val="99FF33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71687" name="Object 14"/>
          <p:cNvGraphicFramePr>
            <a:graphicFrameLocks noChangeAspect="1"/>
          </p:cNvGraphicFramePr>
          <p:nvPr/>
        </p:nvGraphicFramePr>
        <p:xfrm>
          <a:off x="393700" y="5060950"/>
          <a:ext cx="39624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Формула" r:id="rId4" imgW="1104900" imgH="241300" progId="Equation.3">
                  <p:embed/>
                </p:oleObj>
              </mc:Choice>
              <mc:Fallback>
                <p:oleObj name="Формула" r:id="rId4" imgW="110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060950"/>
                        <a:ext cx="39624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5"/>
          <p:cNvGraphicFramePr>
            <a:graphicFrameLocks noChangeAspect="1"/>
          </p:cNvGraphicFramePr>
          <p:nvPr/>
        </p:nvGraphicFramePr>
        <p:xfrm>
          <a:off x="4567238" y="0"/>
          <a:ext cx="389255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Формула" r:id="rId6" imgW="850531" imgH="241195" progId="Equation.3">
                  <p:embed/>
                </p:oleObj>
              </mc:Choice>
              <mc:Fallback>
                <p:oleObj name="Формула" r:id="rId6" imgW="85053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0"/>
                        <a:ext cx="389255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93700" y="895350"/>
            <a:ext cx="3124200" cy="1077218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latin typeface="Times New Roman" pitchFamily="18" charset="0"/>
              </a:rPr>
              <a:t>Ограничения (ОДЗ):</a:t>
            </a:r>
          </a:p>
        </p:txBody>
      </p:sp>
      <p:graphicFrame>
        <p:nvGraphicFramePr>
          <p:cNvPr id="71695" name="Object 16"/>
          <p:cNvGraphicFramePr>
            <a:graphicFrameLocks noChangeAspect="1"/>
          </p:cNvGraphicFramePr>
          <p:nvPr/>
        </p:nvGraphicFramePr>
        <p:xfrm>
          <a:off x="390525" y="1773238"/>
          <a:ext cx="2322513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Формула" r:id="rId8" imgW="762000" imgH="736600" progId="Equation.3">
                  <p:embed/>
                </p:oleObj>
              </mc:Choice>
              <mc:Fallback>
                <p:oleObj name="Формула" r:id="rId8" imgW="7620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773238"/>
                        <a:ext cx="2322513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6" name="Object 17"/>
          <p:cNvGraphicFramePr>
            <a:graphicFrameLocks noChangeAspect="1"/>
          </p:cNvGraphicFramePr>
          <p:nvPr/>
        </p:nvGraphicFramePr>
        <p:xfrm>
          <a:off x="376238" y="5876925"/>
          <a:ext cx="70802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Формула" r:id="rId10" imgW="1955800" imgH="241300" progId="Equation.3">
                  <p:embed/>
                </p:oleObj>
              </mc:Choice>
              <mc:Fallback>
                <p:oleObj name="Формула" r:id="rId10" imgW="195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5876925"/>
                        <a:ext cx="70802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7" name="Object 18"/>
          <p:cNvGraphicFramePr>
            <a:graphicFrameLocks noChangeAspect="1"/>
          </p:cNvGraphicFramePr>
          <p:nvPr/>
        </p:nvGraphicFramePr>
        <p:xfrm>
          <a:off x="3779838" y="1322388"/>
          <a:ext cx="2520950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Формула" r:id="rId12" imgW="622300" imgH="1066800" progId="Equation.3">
                  <p:embed/>
                </p:oleObj>
              </mc:Choice>
              <mc:Fallback>
                <p:oleObj name="Формула" r:id="rId12" imgW="6223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322388"/>
                        <a:ext cx="2520950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Прямоугольник 2"/>
          <p:cNvSpPr>
            <a:spLocks noChangeArrowheads="1"/>
          </p:cNvSpPr>
          <p:nvPr/>
        </p:nvSpPr>
        <p:spPr bwMode="auto">
          <a:xfrm>
            <a:off x="250825" y="371475"/>
            <a:ext cx="431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/>
              <a:t>Решим неравенство: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390525" y="4214813"/>
          <a:ext cx="3086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Формула" r:id="rId14" imgW="888614" imgH="241195" progId="Equation.3">
                  <p:embed/>
                </p:oleObj>
              </mc:Choice>
              <mc:Fallback>
                <p:oleObj name="Формула" r:id="rId14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4214813"/>
                        <a:ext cx="3086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7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16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2835275" y="1865313"/>
            <a:ext cx="2133600" cy="533400"/>
          </a:xfrm>
          <a:prstGeom prst="rect">
            <a:avLst/>
          </a:prstGeom>
          <a:solidFill>
            <a:srgbClr val="FFCC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73731" name="Object 20"/>
          <p:cNvGraphicFramePr>
            <a:graphicFrameLocks noChangeAspect="1"/>
          </p:cNvGraphicFramePr>
          <p:nvPr/>
        </p:nvGraphicFramePr>
        <p:xfrm>
          <a:off x="0" y="1722438"/>
          <a:ext cx="6076950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Формула" r:id="rId4" imgW="1905000" imgH="1117600" progId="Equation.3">
                  <p:embed/>
                </p:oleObj>
              </mc:Choice>
              <mc:Fallback>
                <p:oleObj name="Формула" r:id="rId4" imgW="19050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22438"/>
                        <a:ext cx="6076950" cy="357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5486400" y="609600"/>
            <a:ext cx="1600200" cy="609600"/>
          </a:xfrm>
          <a:prstGeom prst="rect">
            <a:avLst/>
          </a:prstGeom>
          <a:solidFill>
            <a:srgbClr val="FFCC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2133600" y="609600"/>
            <a:ext cx="685800" cy="609600"/>
          </a:xfrm>
          <a:prstGeom prst="rect">
            <a:avLst/>
          </a:prstGeom>
          <a:solidFill>
            <a:srgbClr val="FFCC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323850" y="1905000"/>
            <a:ext cx="1962150" cy="493713"/>
          </a:xfrm>
          <a:prstGeom prst="rect">
            <a:avLst/>
          </a:prstGeom>
          <a:solidFill>
            <a:srgbClr val="FF99CC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73733" name="Object 19"/>
          <p:cNvGraphicFramePr>
            <a:graphicFrameLocks noChangeAspect="1"/>
          </p:cNvGraphicFramePr>
          <p:nvPr/>
        </p:nvGraphicFramePr>
        <p:xfrm>
          <a:off x="3276600" y="3284538"/>
          <a:ext cx="5130800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Формула" r:id="rId6" imgW="1651000" imgH="1117600" progId="Equation.3">
                  <p:embed/>
                </p:oleObj>
              </mc:Choice>
              <mc:Fallback>
                <p:oleObj name="Формула" r:id="rId6" imgW="16510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84538"/>
                        <a:ext cx="5130800" cy="333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1143000" y="990600"/>
            <a:ext cx="1066800" cy="4572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362200" y="1143000"/>
            <a:ext cx="762000" cy="579438"/>
          </a:xfrm>
          <a:prstGeom prst="rect">
            <a:avLst/>
          </a:prstGeom>
          <a:solidFill>
            <a:srgbClr val="FF0000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srgbClr val="FF3300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1676400" y="1600200"/>
            <a:ext cx="762000" cy="381000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10244" name="Object 18"/>
          <p:cNvGraphicFramePr>
            <a:graphicFrameLocks noChangeAspect="1"/>
          </p:cNvGraphicFramePr>
          <p:nvPr/>
        </p:nvGraphicFramePr>
        <p:xfrm>
          <a:off x="323850" y="434975"/>
          <a:ext cx="80645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Формула" r:id="rId8" imgW="1955800" imgH="241300" progId="Equation.3">
                  <p:embed/>
                </p:oleObj>
              </mc:Choice>
              <mc:Fallback>
                <p:oleObj name="Формула" r:id="rId8" imgW="195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34975"/>
                        <a:ext cx="80645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1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 animBg="1"/>
      <p:bldP spid="73741" grpId="1" animBg="1"/>
      <p:bldP spid="73744" grpId="0" animBg="1"/>
      <p:bldP spid="73744" grpId="1" animBg="1"/>
      <p:bldP spid="73745" grpId="0" animBg="1"/>
      <p:bldP spid="73745" grpId="1" animBg="1"/>
      <p:bldP spid="73742" grpId="0" animBg="1"/>
      <p:bldP spid="73742" grpId="1" animBg="1"/>
      <p:bldP spid="73735" grpId="0" animBg="1"/>
      <p:bldP spid="73735" grpId="1" animBg="1"/>
      <p:bldP spid="73736" grpId="0" animBg="1"/>
      <p:bldP spid="73736" grpId="1" animBg="1"/>
      <p:bldP spid="73736" grpId="2" animBg="1"/>
      <p:bldP spid="73737" grpId="0" animBg="1"/>
      <p:bldP spid="737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4724400" y="2209800"/>
            <a:ext cx="1981200" cy="228600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5871" name="Rectangle 95"/>
          <p:cNvSpPr>
            <a:spLocks noChangeArrowheads="1"/>
          </p:cNvSpPr>
          <p:nvPr/>
        </p:nvSpPr>
        <p:spPr bwMode="auto">
          <a:xfrm>
            <a:off x="3311525" y="2209800"/>
            <a:ext cx="1371600" cy="228600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4427538" y="3954463"/>
            <a:ext cx="4495800" cy="344487"/>
          </a:xfrm>
          <a:prstGeom prst="rect">
            <a:avLst/>
          </a:prstGeom>
          <a:solidFill>
            <a:srgbClr val="00FF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5836" name="Line 60"/>
          <p:cNvSpPr>
            <a:spLocks noChangeShapeType="1"/>
          </p:cNvSpPr>
          <p:nvPr/>
        </p:nvSpPr>
        <p:spPr bwMode="auto">
          <a:xfrm flipV="1">
            <a:off x="3352800" y="2438400"/>
            <a:ext cx="57912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5881" name="Rectangle 105"/>
          <p:cNvSpPr>
            <a:spLocks noChangeArrowheads="1"/>
          </p:cNvSpPr>
          <p:nvPr/>
        </p:nvSpPr>
        <p:spPr bwMode="auto">
          <a:xfrm>
            <a:off x="5334000" y="1728788"/>
            <a:ext cx="1401763" cy="2667000"/>
          </a:xfrm>
          <a:prstGeom prst="rect">
            <a:avLst/>
          </a:prstGeom>
          <a:solidFill>
            <a:srgbClr val="FFCC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5880" name="Rectangle 104"/>
          <p:cNvSpPr>
            <a:spLocks noChangeArrowheads="1"/>
          </p:cNvSpPr>
          <p:nvPr/>
        </p:nvSpPr>
        <p:spPr bwMode="auto">
          <a:xfrm>
            <a:off x="4737100" y="1743075"/>
            <a:ext cx="609600" cy="2667000"/>
          </a:xfrm>
          <a:prstGeom prst="rect">
            <a:avLst/>
          </a:prstGeom>
          <a:solidFill>
            <a:srgbClr val="CC99FF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75780" name="Object 61"/>
          <p:cNvGraphicFramePr>
            <a:graphicFrameLocks noGrp="1" noChangeAspect="1"/>
          </p:cNvGraphicFramePr>
          <p:nvPr>
            <p:ph sz="half" idx="1"/>
          </p:nvPr>
        </p:nvGraphicFramePr>
        <p:xfrm>
          <a:off x="131763" y="177800"/>
          <a:ext cx="41878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Формула" r:id="rId3" imgW="1612900" imgH="1117600" progId="Equation.3">
                  <p:embed/>
                </p:oleObj>
              </mc:Choice>
              <mc:Fallback>
                <p:oleObj name="Формула" r:id="rId3" imgW="1612900" imgH="1117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77800"/>
                        <a:ext cx="4187825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2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775" y="3276600"/>
          <a:ext cx="344805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Формула" r:id="rId5" imgW="1244600" imgH="1117600" progId="Equation.3">
                  <p:embed/>
                </p:oleObj>
              </mc:Choice>
              <mc:Fallback>
                <p:oleObj name="Формула" r:id="rId5" imgW="1244600" imgH="1117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3276600"/>
                        <a:ext cx="344805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25" name="Object 63"/>
          <p:cNvGraphicFramePr>
            <a:graphicFrameLocks noChangeAspect="1"/>
          </p:cNvGraphicFramePr>
          <p:nvPr/>
        </p:nvGraphicFramePr>
        <p:xfrm>
          <a:off x="3708400" y="4292600"/>
          <a:ext cx="6858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Формула" r:id="rId7" imgW="266469" imgH="393359" progId="Equation.3">
                  <p:embed/>
                </p:oleObj>
              </mc:Choice>
              <mc:Fallback>
                <p:oleObj name="Формула" r:id="rId7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292600"/>
                        <a:ext cx="6858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34" name="Line 58"/>
          <p:cNvSpPr>
            <a:spLocks noChangeShapeType="1"/>
          </p:cNvSpPr>
          <p:nvPr/>
        </p:nvSpPr>
        <p:spPr bwMode="auto">
          <a:xfrm>
            <a:off x="3429000" y="4303713"/>
            <a:ext cx="57150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75835" name="Object 64"/>
          <p:cNvGraphicFramePr>
            <a:graphicFrameLocks noChangeAspect="1"/>
          </p:cNvGraphicFramePr>
          <p:nvPr/>
        </p:nvGraphicFramePr>
        <p:xfrm>
          <a:off x="1657350" y="5229225"/>
          <a:ext cx="6316663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Формула" r:id="rId9" imgW="2057400" imgH="393700" progId="Equation.3">
                  <p:embed/>
                </p:oleObj>
              </mc:Choice>
              <mc:Fallback>
                <p:oleObj name="Формула" r:id="rId9" imgW="2057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5229225"/>
                        <a:ext cx="6316663" cy="12080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349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4183063" y="2441575"/>
            <a:ext cx="774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smtClean="0">
                <a:latin typeface="Times New Roman" pitchFamily="18" charset="0"/>
              </a:rPr>
              <a:t>-1</a:t>
            </a:r>
          </a:p>
        </p:txBody>
      </p:sp>
      <p:cxnSp>
        <p:nvCxnSpPr>
          <p:cNvPr id="75838" name="AutoShape 62"/>
          <p:cNvCxnSpPr>
            <a:cxnSpLocks noChangeShapeType="1"/>
          </p:cNvCxnSpPr>
          <p:nvPr/>
        </p:nvCxnSpPr>
        <p:spPr bwMode="auto">
          <a:xfrm rot="-5400000">
            <a:off x="7500144" y="1005682"/>
            <a:ext cx="693737" cy="2228850"/>
          </a:xfrm>
          <a:prstGeom prst="curvedConnector2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39" name="AutoShape 63"/>
          <p:cNvCxnSpPr>
            <a:cxnSpLocks noChangeShapeType="1"/>
          </p:cNvCxnSpPr>
          <p:nvPr/>
        </p:nvCxnSpPr>
        <p:spPr bwMode="auto">
          <a:xfrm rot="5400000" flipV="1">
            <a:off x="5688012" y="1474788"/>
            <a:ext cx="3175" cy="1930400"/>
          </a:xfrm>
          <a:prstGeom prst="curvedConnector3">
            <a:avLst>
              <a:gd name="adj1" fmla="val -21400009"/>
            </a:avLst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40" name="Text Box 64"/>
          <p:cNvSpPr txBox="1">
            <a:spLocks noChangeArrowheads="1"/>
          </p:cNvSpPr>
          <p:nvPr/>
        </p:nvSpPr>
        <p:spPr bwMode="auto">
          <a:xfrm>
            <a:off x="5076825" y="1700213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smtClean="0">
                <a:solidFill>
                  <a:srgbClr val="FF3300"/>
                </a:solidFill>
              </a:rPr>
              <a:t>-</a:t>
            </a:r>
          </a:p>
        </p:txBody>
      </p:sp>
      <p:sp>
        <p:nvSpPr>
          <p:cNvPr id="75841" name="Text Box 65"/>
          <p:cNvSpPr txBox="1">
            <a:spLocks noChangeArrowheads="1"/>
          </p:cNvSpPr>
          <p:nvPr/>
        </p:nvSpPr>
        <p:spPr bwMode="auto">
          <a:xfrm>
            <a:off x="8027988" y="1773238"/>
            <a:ext cx="4429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smtClean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75848" name="Text Box 72"/>
          <p:cNvSpPr txBox="1">
            <a:spLocks noChangeArrowheads="1"/>
          </p:cNvSpPr>
          <p:nvPr/>
        </p:nvSpPr>
        <p:spPr bwMode="auto">
          <a:xfrm>
            <a:off x="8596313" y="2438400"/>
            <a:ext cx="776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i="1" smtClean="0">
                <a:latin typeface="Times New Roman" pitchFamily="18" charset="0"/>
              </a:rPr>
              <a:t>х</a:t>
            </a:r>
          </a:p>
        </p:txBody>
      </p:sp>
      <p:sp>
        <p:nvSpPr>
          <p:cNvPr id="75849" name="Text Box 73"/>
          <p:cNvSpPr txBox="1">
            <a:spLocks noChangeArrowheads="1"/>
          </p:cNvSpPr>
          <p:nvPr/>
        </p:nvSpPr>
        <p:spPr bwMode="auto">
          <a:xfrm>
            <a:off x="3178175" y="1655763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smtClean="0">
                <a:solidFill>
                  <a:srgbClr val="FF3300"/>
                </a:solidFill>
              </a:rPr>
              <a:t>-</a:t>
            </a:r>
          </a:p>
        </p:txBody>
      </p:sp>
      <p:sp>
        <p:nvSpPr>
          <p:cNvPr id="75850" name="Arc 74"/>
          <p:cNvSpPr>
            <a:spLocks/>
          </p:cNvSpPr>
          <p:nvPr/>
        </p:nvSpPr>
        <p:spPr bwMode="auto">
          <a:xfrm>
            <a:off x="2484438" y="1773238"/>
            <a:ext cx="2209800" cy="727075"/>
          </a:xfrm>
          <a:custGeom>
            <a:avLst/>
            <a:gdLst>
              <a:gd name="T0" fmla="*/ 2147483647 w 21600"/>
              <a:gd name="T1" fmla="*/ 0 h 20427"/>
              <a:gd name="T2" fmla="*/ 2147483647 w 21600"/>
              <a:gd name="T3" fmla="*/ 2147483647 h 20427"/>
              <a:gd name="T4" fmla="*/ 0 w 21600"/>
              <a:gd name="T5" fmla="*/ 2147483647 h 20427"/>
              <a:gd name="T6" fmla="*/ 0 60000 65536"/>
              <a:gd name="T7" fmla="*/ 0 60000 65536"/>
              <a:gd name="T8" fmla="*/ 0 60000 65536"/>
              <a:gd name="T9" fmla="*/ 0 w 21600"/>
              <a:gd name="T10" fmla="*/ 0 h 20427"/>
              <a:gd name="T11" fmla="*/ 21600 w 21600"/>
              <a:gd name="T12" fmla="*/ 20427 h 20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27" fill="none" extrusionOk="0">
                <a:moveTo>
                  <a:pt x="7021" y="0"/>
                </a:moveTo>
                <a:cubicBezTo>
                  <a:pt x="15743" y="2998"/>
                  <a:pt x="21600" y="11204"/>
                  <a:pt x="21600" y="20427"/>
                </a:cubicBezTo>
              </a:path>
              <a:path w="21600" h="20427" stroke="0" extrusionOk="0">
                <a:moveTo>
                  <a:pt x="7021" y="0"/>
                </a:moveTo>
                <a:cubicBezTo>
                  <a:pt x="15743" y="2998"/>
                  <a:pt x="21600" y="11204"/>
                  <a:pt x="21600" y="20427"/>
                </a:cubicBezTo>
                <a:lnTo>
                  <a:pt x="0" y="20427"/>
                </a:lnTo>
                <a:lnTo>
                  <a:pt x="7021" y="0"/>
                </a:lnTo>
                <a:close/>
              </a:path>
            </a:pathLst>
          </a:cu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/>
          </a:p>
        </p:txBody>
      </p:sp>
      <p:sp>
        <p:nvSpPr>
          <p:cNvPr id="75854" name="Rectangle 78"/>
          <p:cNvSpPr>
            <a:spLocks noChangeArrowheads="1"/>
          </p:cNvSpPr>
          <p:nvPr/>
        </p:nvSpPr>
        <p:spPr bwMode="auto">
          <a:xfrm>
            <a:off x="4403725" y="1739900"/>
            <a:ext cx="304800" cy="2667000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5856" name="Text Box 80"/>
          <p:cNvSpPr txBox="1">
            <a:spLocks noChangeArrowheads="1"/>
          </p:cNvSpPr>
          <p:nvPr/>
        </p:nvSpPr>
        <p:spPr bwMode="auto">
          <a:xfrm>
            <a:off x="8596313" y="4191000"/>
            <a:ext cx="776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i="1" smtClean="0">
                <a:latin typeface="Times New Roman" pitchFamily="18" charset="0"/>
              </a:rPr>
              <a:t>х</a:t>
            </a:r>
          </a:p>
        </p:txBody>
      </p:sp>
      <p:sp>
        <p:nvSpPr>
          <p:cNvPr id="75857" name="Line 81"/>
          <p:cNvSpPr>
            <a:spLocks noChangeShapeType="1"/>
          </p:cNvSpPr>
          <p:nvPr/>
        </p:nvSpPr>
        <p:spPr bwMode="auto">
          <a:xfrm>
            <a:off x="4724400" y="1752600"/>
            <a:ext cx="0" cy="2743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5858" name="Line 82"/>
          <p:cNvSpPr>
            <a:spLocks noChangeShapeType="1"/>
          </p:cNvSpPr>
          <p:nvPr/>
        </p:nvSpPr>
        <p:spPr bwMode="auto">
          <a:xfrm>
            <a:off x="4419600" y="1752600"/>
            <a:ext cx="0" cy="2743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5861" name="Text Box 85"/>
          <p:cNvSpPr txBox="1">
            <a:spLocks noChangeArrowheads="1"/>
          </p:cNvSpPr>
          <p:nvPr/>
        </p:nvSpPr>
        <p:spPr bwMode="auto">
          <a:xfrm>
            <a:off x="6267450" y="2500313"/>
            <a:ext cx="774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smtClean="0">
                <a:latin typeface="Times New Roman" pitchFamily="18" charset="0"/>
              </a:rPr>
              <a:t>3</a:t>
            </a:r>
          </a:p>
        </p:txBody>
      </p:sp>
      <p:sp>
        <p:nvSpPr>
          <p:cNvPr id="75863" name="Oval 87"/>
          <p:cNvSpPr>
            <a:spLocks noChangeArrowheads="1"/>
          </p:cNvSpPr>
          <p:nvPr/>
        </p:nvSpPr>
        <p:spPr bwMode="auto">
          <a:xfrm>
            <a:off x="4643438" y="4211638"/>
            <a:ext cx="144462" cy="1444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  <p:sp>
        <p:nvSpPr>
          <p:cNvPr id="75864" name="Text Box 88"/>
          <p:cNvSpPr txBox="1">
            <a:spLocks noChangeArrowheads="1"/>
          </p:cNvSpPr>
          <p:nvPr/>
        </p:nvSpPr>
        <p:spPr bwMode="auto">
          <a:xfrm>
            <a:off x="4267200" y="4419600"/>
            <a:ext cx="774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smtClean="0">
                <a:latin typeface="Times New Roman" pitchFamily="18" charset="0"/>
              </a:rPr>
              <a:t>-1</a:t>
            </a:r>
          </a:p>
        </p:txBody>
      </p:sp>
      <p:sp>
        <p:nvSpPr>
          <p:cNvPr id="75865" name="Text Box 89"/>
          <p:cNvSpPr txBox="1">
            <a:spLocks noChangeArrowheads="1"/>
          </p:cNvSpPr>
          <p:nvPr/>
        </p:nvSpPr>
        <p:spPr bwMode="auto">
          <a:xfrm>
            <a:off x="4953000" y="4419600"/>
            <a:ext cx="774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smtClean="0">
                <a:latin typeface="Times New Roman" pitchFamily="18" charset="0"/>
              </a:rPr>
              <a:t>0</a:t>
            </a:r>
          </a:p>
        </p:txBody>
      </p:sp>
      <p:sp>
        <p:nvSpPr>
          <p:cNvPr id="75853" name="Oval 77"/>
          <p:cNvSpPr>
            <a:spLocks noChangeArrowheads="1"/>
          </p:cNvSpPr>
          <p:nvPr/>
        </p:nvSpPr>
        <p:spPr bwMode="auto">
          <a:xfrm>
            <a:off x="4356100" y="4211638"/>
            <a:ext cx="144463" cy="144462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5878" name="Line 102"/>
          <p:cNvSpPr>
            <a:spLocks noChangeShapeType="1"/>
          </p:cNvSpPr>
          <p:nvPr/>
        </p:nvSpPr>
        <p:spPr bwMode="auto">
          <a:xfrm>
            <a:off x="5334000" y="1752600"/>
            <a:ext cx="31750" cy="2743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5866" name="Oval 90"/>
          <p:cNvSpPr>
            <a:spLocks noChangeArrowheads="1"/>
          </p:cNvSpPr>
          <p:nvPr/>
        </p:nvSpPr>
        <p:spPr bwMode="auto">
          <a:xfrm>
            <a:off x="5292725" y="4211638"/>
            <a:ext cx="142875" cy="1444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  <p:sp>
        <p:nvSpPr>
          <p:cNvPr id="75879" name="Line 103"/>
          <p:cNvSpPr>
            <a:spLocks noChangeShapeType="1"/>
          </p:cNvSpPr>
          <p:nvPr/>
        </p:nvSpPr>
        <p:spPr bwMode="auto">
          <a:xfrm>
            <a:off x="6705600" y="1752600"/>
            <a:ext cx="0" cy="2743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5862" name="Oval 86"/>
          <p:cNvSpPr>
            <a:spLocks noChangeArrowheads="1"/>
          </p:cNvSpPr>
          <p:nvPr/>
        </p:nvSpPr>
        <p:spPr bwMode="auto">
          <a:xfrm>
            <a:off x="6624638" y="2362200"/>
            <a:ext cx="142875" cy="14446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  <p:sp>
        <p:nvSpPr>
          <p:cNvPr id="75851" name="Oval 75"/>
          <p:cNvSpPr>
            <a:spLocks noChangeArrowheads="1"/>
          </p:cNvSpPr>
          <p:nvPr/>
        </p:nvSpPr>
        <p:spPr bwMode="auto">
          <a:xfrm>
            <a:off x="4643438" y="2362200"/>
            <a:ext cx="144462" cy="14446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4145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7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7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7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7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7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7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7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10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7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7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7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1000"/>
                                        <p:tgtEl>
                                          <p:spTgt spid="7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7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7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1000"/>
                                        <p:tgtEl>
                                          <p:spTgt spid="7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7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7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4" grpId="0" animBg="1"/>
      <p:bldP spid="75871" grpId="0" animBg="1"/>
      <p:bldP spid="75823" grpId="0" animBg="1"/>
      <p:bldP spid="75836" grpId="0" animBg="1"/>
      <p:bldP spid="75881" grpId="0" animBg="1"/>
      <p:bldP spid="75880" grpId="0" animBg="1"/>
      <p:bldP spid="75834" grpId="0" animBg="1"/>
      <p:bldP spid="75837" grpId="0"/>
      <p:bldP spid="75840" grpId="0"/>
      <p:bldP spid="75841" grpId="0"/>
      <p:bldP spid="75848" grpId="0"/>
      <p:bldP spid="75849" grpId="0"/>
      <p:bldP spid="75850" grpId="0" animBg="1"/>
      <p:bldP spid="75854" grpId="0" animBg="1"/>
      <p:bldP spid="75857" grpId="0" animBg="1"/>
      <p:bldP spid="75858" grpId="0" animBg="1"/>
      <p:bldP spid="75861" grpId="0"/>
      <p:bldP spid="75863" grpId="0" animBg="1"/>
      <p:bldP spid="75864" grpId="0"/>
      <p:bldP spid="75865" grpId="0"/>
      <p:bldP spid="75853" grpId="0" animBg="1"/>
      <p:bldP spid="75878" grpId="0" animBg="1"/>
      <p:bldP spid="75866" grpId="0" animBg="1"/>
      <p:bldP spid="75879" grpId="0" animBg="1"/>
      <p:bldP spid="75862" grpId="0" animBg="1"/>
      <p:bldP spid="758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6156325" y="3068638"/>
            <a:ext cx="1295400" cy="1905000"/>
          </a:xfrm>
          <a:prstGeom prst="rect">
            <a:avLst/>
          </a:prstGeom>
          <a:solidFill>
            <a:srgbClr val="99FF33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910263" y="2924175"/>
          <a:ext cx="1685925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Формула" r:id="rId4" imgW="520474" imgH="660113" progId="Equation.3">
                  <p:embed/>
                </p:oleObj>
              </mc:Choice>
              <mc:Fallback>
                <p:oleObj name="Формула" r:id="rId4" imgW="520474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2924175"/>
                        <a:ext cx="1685925" cy="214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4" name="Object 24"/>
          <p:cNvGraphicFramePr>
            <a:graphicFrameLocks noChangeAspect="1"/>
          </p:cNvGraphicFramePr>
          <p:nvPr/>
        </p:nvGraphicFramePr>
        <p:xfrm>
          <a:off x="0" y="2379663"/>
          <a:ext cx="2552700" cy="357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Формула" r:id="rId6" imgW="800100" imgH="1117600" progId="Equation.3">
                  <p:embed/>
                </p:oleObj>
              </mc:Choice>
              <mc:Fallback>
                <p:oleObj name="Формула" r:id="rId6" imgW="8001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79663"/>
                        <a:ext cx="2552700" cy="357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25"/>
          <p:cNvGraphicFramePr>
            <a:graphicFrameLocks noChangeAspect="1"/>
          </p:cNvGraphicFramePr>
          <p:nvPr/>
        </p:nvGraphicFramePr>
        <p:xfrm>
          <a:off x="4284663" y="-80963"/>
          <a:ext cx="449897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Формула" r:id="rId8" imgW="1117600" imgH="419100" progId="Equation.3">
                  <p:embed/>
                </p:oleObj>
              </mc:Choice>
              <mc:Fallback>
                <p:oleObj name="Формула" r:id="rId8" imgW="1117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-80963"/>
                        <a:ext cx="4498975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50824" y="1466850"/>
            <a:ext cx="4166629" cy="523220"/>
          </a:xfrm>
          <a:prstGeom prst="rect">
            <a:avLst/>
          </a:prstGeom>
          <a:solidFill>
            <a:srgbClr val="99FF33"/>
          </a:solidFill>
          <a:ln w="44450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/>
              <a:t>Ограничения (ОДЗ):</a:t>
            </a:r>
          </a:p>
        </p:txBody>
      </p:sp>
      <p:sp>
        <p:nvSpPr>
          <p:cNvPr id="12296" name="Прямоугольник 2"/>
          <p:cNvSpPr>
            <a:spLocks noChangeArrowheads="1"/>
          </p:cNvSpPr>
          <p:nvPr/>
        </p:nvSpPr>
        <p:spPr bwMode="auto">
          <a:xfrm>
            <a:off x="6350" y="523875"/>
            <a:ext cx="419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/>
              <a:t>Решим неравенство: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3163888" y="2165350"/>
          <a:ext cx="2016125" cy="404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Формула" r:id="rId10" imgW="622300" imgH="1244600" progId="Equation.3">
                  <p:embed/>
                </p:oleObj>
              </mc:Choice>
              <mc:Fallback>
                <p:oleObj name="Формула" r:id="rId10" imgW="622300" imgH="124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2165350"/>
                        <a:ext cx="2016125" cy="404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04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292725" y="1816100"/>
            <a:ext cx="1608138" cy="487363"/>
          </a:xfrm>
          <a:prstGeom prst="rect">
            <a:avLst/>
          </a:prstGeom>
          <a:solidFill>
            <a:srgbClr val="00B05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1949450" y="1501775"/>
            <a:ext cx="1500188" cy="1227138"/>
          </a:xfrm>
          <a:prstGeom prst="rect">
            <a:avLst/>
          </a:prstGeom>
          <a:solidFill>
            <a:srgbClr val="00B05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2700338" y="2946400"/>
            <a:ext cx="3252787" cy="1228725"/>
          </a:xfrm>
          <a:prstGeom prst="rect">
            <a:avLst/>
          </a:prstGeom>
          <a:solidFill>
            <a:srgbClr val="00B05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79388" y="2808288"/>
          <a:ext cx="692785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Формула" r:id="rId4" imgW="2171700" imgH="482600" progId="Equation.3">
                  <p:embed/>
                </p:oleObj>
              </mc:Choice>
              <mc:Fallback>
                <p:oleObj name="Формула" r:id="rId4" imgW="2171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808288"/>
                        <a:ext cx="6927850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Объект 1"/>
          <p:cNvGraphicFramePr>
            <a:graphicFrameLocks noChangeAspect="1"/>
          </p:cNvGraphicFramePr>
          <p:nvPr/>
        </p:nvGraphicFramePr>
        <p:xfrm>
          <a:off x="179388" y="-20638"/>
          <a:ext cx="4281487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Формула" r:id="rId6" imgW="1117600" imgH="419100" progId="Equation.3">
                  <p:embed/>
                </p:oleObj>
              </mc:Choice>
              <mc:Fallback>
                <p:oleObj name="Формула" r:id="rId6" imgW="1117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-20638"/>
                        <a:ext cx="4281487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12738" y="4076700"/>
          <a:ext cx="63722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Формула" r:id="rId8" imgW="1981200" imgH="482600" progId="Equation.3">
                  <p:embed/>
                </p:oleObj>
              </mc:Choice>
              <mc:Fallback>
                <p:oleObj name="Формула" r:id="rId8" imgW="1981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4076700"/>
                        <a:ext cx="6372225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1062038" y="2058988"/>
            <a:ext cx="809625" cy="377825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30238" y="2513013"/>
            <a:ext cx="609600" cy="584200"/>
          </a:xfrm>
          <a:prstGeom prst="rect">
            <a:avLst/>
          </a:prstGeom>
          <a:solidFill>
            <a:srgbClr val="FF0000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srgbClr val="FF3300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1246188" y="2513013"/>
            <a:ext cx="63500" cy="731837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415925" y="3244850"/>
            <a:ext cx="1752600" cy="487363"/>
          </a:xfrm>
          <a:prstGeom prst="rect">
            <a:avLst/>
          </a:prstGeom>
          <a:solidFill>
            <a:srgbClr val="FF99CC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77838" y="5300663"/>
          <a:ext cx="5278437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Формула" r:id="rId10" imgW="1676400" imgH="482600" progId="Equation.3">
                  <p:embed/>
                </p:oleObj>
              </mc:Choice>
              <mc:Fallback>
                <p:oleObj name="Формула" r:id="rId10" imgW="1676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5300663"/>
                        <a:ext cx="5278437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25"/>
          <p:cNvGraphicFramePr>
            <a:graphicFrameLocks noChangeAspect="1"/>
          </p:cNvGraphicFramePr>
          <p:nvPr/>
        </p:nvGraphicFramePr>
        <p:xfrm>
          <a:off x="323850" y="1355725"/>
          <a:ext cx="756126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Формула" r:id="rId12" imgW="2159000" imgH="419100" progId="Equation.3">
                  <p:embed/>
                </p:oleObj>
              </mc:Choice>
              <mc:Fallback>
                <p:oleObj name="Формула" r:id="rId12" imgW="215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55725"/>
                        <a:ext cx="7561263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2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2" grpId="0" animBg="1"/>
      <p:bldP spid="22" grpId="1" animBg="1"/>
      <p:bldP spid="23" grpId="0" animBg="1"/>
      <p:bldP spid="23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473700" y="9525"/>
          <a:ext cx="302895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Формула" r:id="rId4" imgW="1930400" imgH="1701800" progId="Equation.3">
                  <p:embed/>
                </p:oleObj>
              </mc:Choice>
              <mc:Fallback>
                <p:oleObj name="Формула" r:id="rId4" imgW="1930400" imgH="170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9525"/>
                        <a:ext cx="3028950" cy="2505075"/>
                      </a:xfrm>
                      <a:prstGeom prst="rect">
                        <a:avLst/>
                      </a:prstGeom>
                      <a:solidFill>
                        <a:srgbClr val="FFFFB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27025" y="115888"/>
          <a:ext cx="41894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15888"/>
                        <a:ext cx="4189413" cy="1009650"/>
                      </a:xfrm>
                      <a:prstGeom prst="rect">
                        <a:avLst/>
                      </a:prstGeom>
                      <a:solidFill>
                        <a:srgbClr val="FFFFB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327025" y="1268413"/>
            <a:ext cx="1296988" cy="1663700"/>
          </a:xfrm>
          <a:prstGeom prst="rect">
            <a:avLst/>
          </a:prstGeom>
          <a:solidFill>
            <a:srgbClr val="99FF33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57" name="Rectangle 74"/>
          <p:cNvSpPr>
            <a:spLocks noChangeArrowheads="1"/>
          </p:cNvSpPr>
          <p:nvPr/>
        </p:nvSpPr>
        <p:spPr bwMode="auto">
          <a:xfrm>
            <a:off x="2330450" y="3279775"/>
            <a:ext cx="828675" cy="346075"/>
          </a:xfrm>
          <a:prstGeom prst="rect">
            <a:avLst/>
          </a:prstGeom>
          <a:solidFill>
            <a:srgbClr val="FFC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56" name="Rectangle 74"/>
          <p:cNvSpPr>
            <a:spLocks noChangeArrowheads="1"/>
          </p:cNvSpPr>
          <p:nvPr/>
        </p:nvSpPr>
        <p:spPr bwMode="auto">
          <a:xfrm>
            <a:off x="414338" y="3292475"/>
            <a:ext cx="720725" cy="346075"/>
          </a:xfrm>
          <a:prstGeom prst="rect">
            <a:avLst/>
          </a:prstGeom>
          <a:solidFill>
            <a:srgbClr val="FFC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31825" name="Rectangle 81"/>
          <p:cNvSpPr>
            <a:spLocks noChangeArrowheads="1"/>
          </p:cNvSpPr>
          <p:nvPr/>
        </p:nvSpPr>
        <p:spPr bwMode="auto">
          <a:xfrm>
            <a:off x="5102225" y="4413250"/>
            <a:ext cx="3348038" cy="344488"/>
          </a:xfrm>
          <a:prstGeom prst="rect">
            <a:avLst/>
          </a:prstGeom>
          <a:solidFill>
            <a:srgbClr val="0099FF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31818" name="Rectangle 74"/>
          <p:cNvSpPr>
            <a:spLocks noChangeArrowheads="1"/>
          </p:cNvSpPr>
          <p:nvPr/>
        </p:nvSpPr>
        <p:spPr bwMode="auto">
          <a:xfrm>
            <a:off x="7177088" y="3340100"/>
            <a:ext cx="1260475" cy="344488"/>
          </a:xfrm>
          <a:prstGeom prst="rect">
            <a:avLst/>
          </a:prstGeom>
          <a:solidFill>
            <a:srgbClr val="FFC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31782" name="Object 48"/>
          <p:cNvGraphicFramePr>
            <a:graphicFrameLocks noChangeAspect="1"/>
          </p:cNvGraphicFramePr>
          <p:nvPr/>
        </p:nvGraphicFramePr>
        <p:xfrm>
          <a:off x="4878388" y="4862513"/>
          <a:ext cx="42227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Формула" r:id="rId8" imgW="152334" imgH="393529" progId="Equation.3">
                  <p:embed/>
                </p:oleObj>
              </mc:Choice>
              <mc:Fallback>
                <p:oleObj name="Формула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4862513"/>
                        <a:ext cx="42227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5842000" y="4906963"/>
            <a:ext cx="544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0" smtClean="0">
                <a:latin typeface="Times New Roman" pitchFamily="18" charset="0"/>
              </a:rPr>
              <a:t>1</a:t>
            </a:r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327025" y="4752975"/>
            <a:ext cx="8123238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31793" name="Object 49"/>
          <p:cNvGraphicFramePr>
            <a:graphicFrameLocks noChangeAspect="1"/>
          </p:cNvGraphicFramePr>
          <p:nvPr/>
        </p:nvGraphicFramePr>
        <p:xfrm>
          <a:off x="788988" y="5735638"/>
          <a:ext cx="30162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Формула" r:id="rId10" imgW="965200" imgH="241300" progId="Equation.3">
                  <p:embed/>
                </p:oleObj>
              </mc:Choice>
              <mc:Fallback>
                <p:oleObj name="Формула" r:id="rId10" imgW="965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735638"/>
                        <a:ext cx="3016250" cy="7540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349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73063" y="3638550"/>
            <a:ext cx="8053387" cy="539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31759" name="AutoShape 15"/>
          <p:cNvCxnSpPr>
            <a:cxnSpLocks noChangeShapeType="1"/>
          </p:cNvCxnSpPr>
          <p:nvPr/>
        </p:nvCxnSpPr>
        <p:spPr bwMode="auto">
          <a:xfrm rot="-5400000">
            <a:off x="7740650" y="2446338"/>
            <a:ext cx="693738" cy="1763712"/>
          </a:xfrm>
          <a:prstGeom prst="curvedConnector2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386513" y="3036888"/>
            <a:ext cx="539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FF33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448550" y="3130550"/>
            <a:ext cx="442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smtClean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8037513" y="3632200"/>
            <a:ext cx="776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i="1" smtClean="0">
                <a:latin typeface="Times New Roman" pitchFamily="18" charset="0"/>
              </a:rPr>
              <a:t>х</a:t>
            </a: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4279900" y="3000375"/>
            <a:ext cx="471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FF33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1822" name="Arc 78"/>
          <p:cNvSpPr>
            <a:spLocks/>
          </p:cNvSpPr>
          <p:nvPr/>
        </p:nvSpPr>
        <p:spPr bwMode="auto">
          <a:xfrm>
            <a:off x="250825" y="3086100"/>
            <a:ext cx="889000" cy="660400"/>
          </a:xfrm>
          <a:custGeom>
            <a:avLst/>
            <a:gdLst>
              <a:gd name="T0" fmla="*/ 2147483647 w 21600"/>
              <a:gd name="T1" fmla="*/ 0 h 21458"/>
              <a:gd name="T2" fmla="*/ 2147483647 w 21600"/>
              <a:gd name="T3" fmla="*/ 2147483647 h 21458"/>
              <a:gd name="T4" fmla="*/ 0 w 21600"/>
              <a:gd name="T5" fmla="*/ 2147483647 h 21458"/>
              <a:gd name="T6" fmla="*/ 0 60000 65536"/>
              <a:gd name="T7" fmla="*/ 0 60000 65536"/>
              <a:gd name="T8" fmla="*/ 0 60000 65536"/>
              <a:gd name="T9" fmla="*/ 0 w 21600"/>
              <a:gd name="T10" fmla="*/ 0 h 21458"/>
              <a:gd name="T11" fmla="*/ 21600 w 21600"/>
              <a:gd name="T12" fmla="*/ 21458 h 21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58" fill="none" extrusionOk="0">
                <a:moveTo>
                  <a:pt x="2471" y="-1"/>
                </a:moveTo>
                <a:cubicBezTo>
                  <a:pt x="13372" y="1255"/>
                  <a:pt x="21600" y="10484"/>
                  <a:pt x="21600" y="21458"/>
                </a:cubicBezTo>
              </a:path>
              <a:path w="21600" h="21458" stroke="0" extrusionOk="0">
                <a:moveTo>
                  <a:pt x="2471" y="-1"/>
                </a:moveTo>
                <a:cubicBezTo>
                  <a:pt x="13372" y="1255"/>
                  <a:pt x="21600" y="10484"/>
                  <a:pt x="21600" y="21458"/>
                </a:cubicBezTo>
                <a:lnTo>
                  <a:pt x="0" y="21458"/>
                </a:lnTo>
                <a:lnTo>
                  <a:pt x="2471" y="-1"/>
                </a:lnTo>
                <a:close/>
              </a:path>
            </a:pathLst>
          </a:cu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000375" y="3557588"/>
            <a:ext cx="150813" cy="1539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  <p:sp>
        <p:nvSpPr>
          <p:cNvPr id="31826" name="Rectangle 82"/>
          <p:cNvSpPr>
            <a:spLocks noChangeArrowheads="1"/>
          </p:cNvSpPr>
          <p:nvPr/>
        </p:nvSpPr>
        <p:spPr bwMode="auto">
          <a:xfrm>
            <a:off x="7177088" y="2605088"/>
            <a:ext cx="1290637" cy="2590800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31827" name="Text Box 83"/>
          <p:cNvSpPr txBox="1">
            <a:spLocks noChangeArrowheads="1"/>
          </p:cNvSpPr>
          <p:nvPr/>
        </p:nvSpPr>
        <p:spPr bwMode="auto">
          <a:xfrm>
            <a:off x="8061325" y="4748213"/>
            <a:ext cx="776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i="1" smtClean="0">
                <a:latin typeface="Times New Roman" pitchFamily="18" charset="0"/>
              </a:rPr>
              <a:t>х</a:t>
            </a:r>
          </a:p>
        </p:txBody>
      </p:sp>
      <p:sp>
        <p:nvSpPr>
          <p:cNvPr id="31828" name="Line 84"/>
          <p:cNvSpPr>
            <a:spLocks noChangeShapeType="1"/>
          </p:cNvSpPr>
          <p:nvPr/>
        </p:nvSpPr>
        <p:spPr bwMode="auto">
          <a:xfrm flipH="1">
            <a:off x="7162800" y="2625725"/>
            <a:ext cx="9525" cy="2590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7104063" y="3586163"/>
            <a:ext cx="146050" cy="15081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63813" y="3706813"/>
          <a:ext cx="7207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Формула" r:id="rId12" imgW="266469" imgH="393359" progId="Equation.3">
                  <p:embed/>
                </p:oleObj>
              </mc:Choice>
              <mc:Fallback>
                <p:oleObj name="Формула" r:id="rId12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3706813"/>
                        <a:ext cx="720725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8"/>
          <p:cNvSpPr>
            <a:spLocks noChangeArrowheads="1"/>
          </p:cNvSpPr>
          <p:nvPr/>
        </p:nvSpPr>
        <p:spPr bwMode="auto">
          <a:xfrm>
            <a:off x="2257425" y="3584575"/>
            <a:ext cx="146050" cy="1492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1943100" y="3724275"/>
            <a:ext cx="544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0" smtClean="0">
                <a:latin typeface="Times New Roman" pitchFamily="18" charset="0"/>
              </a:rPr>
              <a:t>-1</a:t>
            </a: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5972175" y="3584575"/>
            <a:ext cx="146050" cy="1492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>
            <a:off x="1062038" y="3584575"/>
            <a:ext cx="146050" cy="1492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50" name="Object 51"/>
          <p:cNvGraphicFramePr>
            <a:graphicFrameLocks noChangeAspect="1"/>
          </p:cNvGraphicFramePr>
          <p:nvPr/>
        </p:nvGraphicFramePr>
        <p:xfrm>
          <a:off x="560388" y="3760788"/>
          <a:ext cx="8794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Формула" r:id="rId14" imgW="342751" imgH="228501" progId="Equation.3">
                  <p:embed/>
                </p:oleObj>
              </mc:Choice>
              <mc:Fallback>
                <p:oleObj name="Формула" r:id="rId14" imgW="34275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760788"/>
                        <a:ext cx="8794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5727700" y="3760788"/>
            <a:ext cx="544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0" smtClean="0">
                <a:latin typeface="Times New Roman" pitchFamily="18" charset="0"/>
              </a:rPr>
              <a:t>1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840538" y="3767138"/>
          <a:ext cx="5873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Формула" r:id="rId16" imgW="228600" imgH="228600" progId="Equation.3">
                  <p:embed/>
                </p:oleObj>
              </mc:Choice>
              <mc:Fallback>
                <p:oleObj name="Формула" r:id="rId1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3767138"/>
                        <a:ext cx="5873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628650" y="3065463"/>
            <a:ext cx="442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smtClean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2493963" y="3065463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smtClean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1412875" y="2949575"/>
            <a:ext cx="471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FF33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5040313" y="4675188"/>
            <a:ext cx="152400" cy="1555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6037263" y="4679950"/>
            <a:ext cx="152400" cy="1555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  <p:cxnSp>
        <p:nvCxnSpPr>
          <p:cNvPr id="64" name="AutoShape 76"/>
          <p:cNvCxnSpPr>
            <a:cxnSpLocks noChangeShapeType="1"/>
          </p:cNvCxnSpPr>
          <p:nvPr/>
        </p:nvCxnSpPr>
        <p:spPr bwMode="auto">
          <a:xfrm rot="-5400000">
            <a:off x="2737644" y="3226594"/>
            <a:ext cx="14287" cy="720725"/>
          </a:xfrm>
          <a:prstGeom prst="curvedConnector3">
            <a:avLst>
              <a:gd name="adj1" fmla="val 347319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6"/>
          <p:cNvCxnSpPr>
            <a:cxnSpLocks noChangeShapeType="1"/>
          </p:cNvCxnSpPr>
          <p:nvPr/>
        </p:nvCxnSpPr>
        <p:spPr bwMode="auto">
          <a:xfrm rot="-5400000">
            <a:off x="4540250" y="2157413"/>
            <a:ext cx="14288" cy="2881312"/>
          </a:xfrm>
          <a:prstGeom prst="curvedConnector3">
            <a:avLst>
              <a:gd name="adj1" fmla="val 347319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76"/>
          <p:cNvCxnSpPr>
            <a:cxnSpLocks noChangeShapeType="1"/>
          </p:cNvCxnSpPr>
          <p:nvPr/>
        </p:nvCxnSpPr>
        <p:spPr bwMode="auto">
          <a:xfrm rot="-5400000">
            <a:off x="6595269" y="3121819"/>
            <a:ext cx="14288" cy="1079500"/>
          </a:xfrm>
          <a:prstGeom prst="curvedConnector3">
            <a:avLst>
              <a:gd name="adj1" fmla="val 347319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76"/>
          <p:cNvCxnSpPr>
            <a:cxnSpLocks noChangeShapeType="1"/>
          </p:cNvCxnSpPr>
          <p:nvPr/>
        </p:nvCxnSpPr>
        <p:spPr bwMode="auto">
          <a:xfrm rot="-5400000">
            <a:off x="1740694" y="3123407"/>
            <a:ext cx="14287" cy="1079500"/>
          </a:xfrm>
          <a:prstGeom prst="curvedConnector3">
            <a:avLst>
              <a:gd name="adj1" fmla="val 347319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345" name="Объект 2"/>
          <p:cNvGraphicFramePr>
            <a:graphicFrameLocks noChangeAspect="1"/>
          </p:cNvGraphicFramePr>
          <p:nvPr/>
        </p:nvGraphicFramePr>
        <p:xfrm>
          <a:off x="93663" y="65088"/>
          <a:ext cx="4471987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Формула" r:id="rId18" imgW="1752600" imgH="1422400" progId="Equation.3">
                  <p:embed/>
                </p:oleObj>
              </mc:Choice>
              <mc:Fallback>
                <p:oleObj name="Формула" r:id="rId18" imgW="17526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65088"/>
                        <a:ext cx="4471987" cy="332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0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10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1000"/>
                                        <p:tgtEl>
                                          <p:spTgt spid="3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10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1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3" dur="10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10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10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7" grpId="0" animBg="1"/>
      <p:bldP spid="56" grpId="0" animBg="1"/>
      <p:bldP spid="31825" grpId="0" animBg="1"/>
      <p:bldP spid="31818" grpId="0" animBg="1"/>
      <p:bldP spid="31783" grpId="0"/>
      <p:bldP spid="31791" grpId="0" animBg="1"/>
      <p:bldP spid="31750" grpId="0" animBg="1"/>
      <p:bldP spid="31767" grpId="0"/>
      <p:bldP spid="31769" grpId="0"/>
      <p:bldP spid="31798" grpId="0"/>
      <p:bldP spid="31819" grpId="0"/>
      <p:bldP spid="31822" grpId="0" animBg="1"/>
      <p:bldP spid="31751" grpId="0" animBg="1"/>
      <p:bldP spid="31826" grpId="0" animBg="1"/>
      <p:bldP spid="31828" grpId="0" animBg="1"/>
      <p:bldP spid="31752" grpId="0" animBg="1"/>
      <p:bldP spid="46" grpId="0" animBg="1"/>
      <p:bldP spid="47" grpId="0"/>
      <p:bldP spid="48" grpId="0" animBg="1"/>
      <p:bldP spid="49" grpId="0" animBg="1"/>
      <p:bldP spid="51" grpId="0"/>
      <p:bldP spid="53" grpId="0"/>
      <p:bldP spid="54" grpId="0"/>
      <p:bldP spid="55" grpId="0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092950" y="4511675"/>
            <a:ext cx="1357313" cy="1747838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53258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0207978"/>
              </p:ext>
            </p:extLst>
          </p:nvPr>
        </p:nvGraphicFramePr>
        <p:xfrm>
          <a:off x="6834187" y="3841190"/>
          <a:ext cx="1874837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Формула" r:id="rId3" imgW="596900" imgH="660400" progId="Equation.3">
                  <p:embed/>
                </p:oleObj>
              </mc:Choice>
              <mc:Fallback>
                <p:oleObj name="Формула" r:id="rId3" imgW="596900" imgH="660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7" y="3841190"/>
                        <a:ext cx="1874837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43233314"/>
              </p:ext>
            </p:extLst>
          </p:nvPr>
        </p:nvGraphicFramePr>
        <p:xfrm>
          <a:off x="107950" y="376705"/>
          <a:ext cx="5402263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Формула" r:id="rId5" imgW="1714500" imgH="660400" progId="Equation.3">
                  <p:embed/>
                </p:oleObj>
              </mc:Choice>
              <mc:Fallback>
                <p:oleObj name="Формула" r:id="rId5" imgW="1714500" imgH="660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76705"/>
                        <a:ext cx="5402263" cy="2079625"/>
                      </a:xfrm>
                      <a:prstGeom prst="rect">
                        <a:avLst/>
                      </a:prstGeom>
                      <a:solidFill>
                        <a:srgbClr val="FFF2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7950" y="2697163"/>
            <a:ext cx="4176713" cy="584200"/>
          </a:xfrm>
          <a:prstGeom prst="rect">
            <a:avLst/>
          </a:prstGeom>
          <a:solidFill>
            <a:srgbClr val="B8F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smtClean="0">
                <a:latin typeface="Times New Roman" pitchFamily="18" charset="0"/>
              </a:rPr>
              <a:t>Ограничения (ОДЗ) :</a:t>
            </a:r>
          </a:p>
        </p:txBody>
      </p:sp>
      <p:graphicFrame>
        <p:nvGraphicFramePr>
          <p:cNvPr id="532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59260"/>
              </p:ext>
            </p:extLst>
          </p:nvPr>
        </p:nvGraphicFramePr>
        <p:xfrm>
          <a:off x="1781362" y="3790950"/>
          <a:ext cx="2673350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Формула" r:id="rId7" imgW="838200" imgH="711200" progId="Equation.3">
                  <p:embed/>
                </p:oleObj>
              </mc:Choice>
              <mc:Fallback>
                <p:oleObj name="Формула" r:id="rId7" imgW="838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362" y="3790950"/>
                        <a:ext cx="2673350" cy="227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46481047"/>
              </p:ext>
            </p:extLst>
          </p:nvPr>
        </p:nvGraphicFramePr>
        <p:xfrm>
          <a:off x="4427538" y="3281363"/>
          <a:ext cx="230505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Формула" r:id="rId9" imgW="596900" imgH="1066800" progId="Equation.3">
                  <p:embed/>
                </p:oleObj>
              </mc:Choice>
              <mc:Fallback>
                <p:oleObj name="Формула" r:id="rId9" imgW="596900" imgH="106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281363"/>
                        <a:ext cx="2305050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0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  <p:bldP spid="532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2" name="Rectangle 38"/>
          <p:cNvSpPr>
            <a:spLocks noChangeArrowheads="1"/>
          </p:cNvSpPr>
          <p:nvPr/>
        </p:nvSpPr>
        <p:spPr bwMode="auto">
          <a:xfrm>
            <a:off x="3124200" y="3810000"/>
            <a:ext cx="1905000" cy="533400"/>
          </a:xfrm>
          <a:prstGeom prst="rect">
            <a:avLst/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57381" name="Rectangle 37"/>
          <p:cNvSpPr>
            <a:spLocks noChangeArrowheads="1"/>
          </p:cNvSpPr>
          <p:nvPr/>
        </p:nvSpPr>
        <p:spPr bwMode="auto">
          <a:xfrm>
            <a:off x="1447800" y="3810000"/>
            <a:ext cx="685800" cy="457200"/>
          </a:xfrm>
          <a:prstGeom prst="rect">
            <a:avLst/>
          </a:prstGeom>
          <a:solidFill>
            <a:schemeClr val="accent1">
              <a:alpha val="6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57348" name="Object 2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4663" y="1228725"/>
          <a:ext cx="5451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Формула" r:id="rId3" imgW="1879600" imgH="254000" progId="Equation.3">
                  <p:embed/>
                </p:oleObj>
              </mc:Choice>
              <mc:Fallback>
                <p:oleObj name="Формула" r:id="rId3" imgW="1879600" imgH="2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228725"/>
                        <a:ext cx="54514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7063" y="17463"/>
          <a:ext cx="4764087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Формула" r:id="rId5" imgW="1752600" imgH="444500" progId="Equation.3">
                  <p:embed/>
                </p:oleObj>
              </mc:Choice>
              <mc:Fallback>
                <p:oleObj name="Формула" r:id="rId5" imgW="1752600" imgH="444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7463"/>
                        <a:ext cx="4764087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2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6875" y="2071688"/>
          <a:ext cx="56753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Формула" r:id="rId7" imgW="2159000" imgH="393700" progId="Equation.3">
                  <p:embed/>
                </p:oleObj>
              </mc:Choice>
              <mc:Fallback>
                <p:oleObj name="Формула" r:id="rId7" imgW="2159000" imgH="393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071688"/>
                        <a:ext cx="567531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Object 28"/>
          <p:cNvGraphicFramePr>
            <a:graphicFrameLocks noChangeAspect="1"/>
          </p:cNvGraphicFramePr>
          <p:nvPr/>
        </p:nvGraphicFramePr>
        <p:xfrm>
          <a:off x="533400" y="4267200"/>
          <a:ext cx="5486400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Формула" r:id="rId9" imgW="2082800" imgH="914400" progId="Equation.3">
                  <p:embed/>
                </p:oleObj>
              </mc:Choice>
              <mc:Fallback>
                <p:oleObj name="Формула" r:id="rId9" imgW="2082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67200"/>
                        <a:ext cx="5486400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1295400" y="1600200"/>
            <a:ext cx="304800" cy="2286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457200" y="1981200"/>
            <a:ext cx="609600" cy="12192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4800600" y="1219200"/>
            <a:ext cx="457200" cy="4572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3581400" y="2362200"/>
            <a:ext cx="228600" cy="4572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486400" y="2971800"/>
            <a:ext cx="1219200" cy="457200"/>
            <a:chOff x="4272" y="2208"/>
            <a:chExt cx="672" cy="288"/>
          </a:xfrm>
        </p:grpSpPr>
        <p:sp>
          <p:nvSpPr>
            <p:cNvPr id="16401" name="Rectangle 39"/>
            <p:cNvSpPr>
              <a:spLocks noChangeArrowheads="1"/>
            </p:cNvSpPr>
            <p:nvPr/>
          </p:nvSpPr>
          <p:spPr bwMode="auto">
            <a:xfrm>
              <a:off x="4272" y="2208"/>
              <a:ext cx="672" cy="288"/>
            </a:xfrm>
            <a:prstGeom prst="rect">
              <a:avLst/>
            </a:prstGeom>
            <a:solidFill>
              <a:schemeClr val="accent1">
                <a:alpha val="6588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b="0" smtClean="0">
                <a:latin typeface="Times New Roman" pitchFamily="18" charset="0"/>
              </a:endParaRPr>
            </a:p>
          </p:txBody>
        </p:sp>
        <p:graphicFrame>
          <p:nvGraphicFramePr>
            <p:cNvPr id="16391" name="Object 29"/>
            <p:cNvGraphicFramePr>
              <a:graphicFrameLocks noChangeAspect="1"/>
            </p:cNvGraphicFramePr>
            <p:nvPr/>
          </p:nvGraphicFramePr>
          <p:xfrm>
            <a:off x="4320" y="2256"/>
            <a:ext cx="57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0" name="Формула" r:id="rId11" imgW="812447" imgH="228501" progId="Equation.3">
                    <p:embed/>
                  </p:oleObj>
                </mc:Choice>
                <mc:Fallback>
                  <p:oleObj name="Формула" r:id="rId11" imgW="812447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256"/>
                          <a:ext cx="576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386" name="Arc 42"/>
          <p:cNvSpPr>
            <a:spLocks/>
          </p:cNvSpPr>
          <p:nvPr/>
        </p:nvSpPr>
        <p:spPr bwMode="auto">
          <a:xfrm rot="10644390">
            <a:off x="5181600" y="3048000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/>
          </a:p>
        </p:txBody>
      </p:sp>
      <p:graphicFrame>
        <p:nvGraphicFramePr>
          <p:cNvPr id="57378" name="Object 3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0863" y="3127375"/>
          <a:ext cx="575627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Формула" r:id="rId13" imgW="2145369" imgH="444307" progId="Equation.3">
                  <p:embed/>
                </p:oleObj>
              </mc:Choice>
              <mc:Fallback>
                <p:oleObj name="Формула" r:id="rId13" imgW="2145369" imgH="444307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3127375"/>
                        <a:ext cx="5756275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8" name="Line 44"/>
          <p:cNvSpPr>
            <a:spLocks noChangeShapeType="1"/>
          </p:cNvSpPr>
          <p:nvPr/>
        </p:nvSpPr>
        <p:spPr bwMode="auto">
          <a:xfrm>
            <a:off x="3276600" y="4648200"/>
            <a:ext cx="1676400" cy="9144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 animBg="1"/>
      <p:bldP spid="57381" grpId="0" animBg="1"/>
      <p:bldP spid="57368" grpId="0" animBg="1"/>
      <p:bldP spid="57370" grpId="0" animBg="1"/>
      <p:bldP spid="57371" grpId="0" animBg="1"/>
      <p:bldP spid="57372" grpId="0" animBg="1"/>
      <p:bldP spid="57386" grpId="0" animBg="1"/>
      <p:bldP spid="57388" grpId="0" animBg="1"/>
      <p:bldP spid="5738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" y="152400"/>
          <a:ext cx="57912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Формула" r:id="rId3" imgW="2057400" imgH="457200" progId="Equation.3">
                  <p:embed/>
                </p:oleObj>
              </mc:Choice>
              <mc:Fallback>
                <p:oleObj name="Формула" r:id="rId3" imgW="20574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"/>
                        <a:ext cx="57912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1447800"/>
          <a:ext cx="38862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Формула" r:id="rId5" imgW="1409700" imgH="419100" progId="Equation.3">
                  <p:embed/>
                </p:oleObj>
              </mc:Choice>
              <mc:Fallback>
                <p:oleObj name="Формула" r:id="rId5" imgW="14097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3886200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14400" y="2667000"/>
          <a:ext cx="52578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Формула" r:id="rId7" imgW="1739900" imgH="419100" progId="Equation.3">
                  <p:embed/>
                </p:oleObj>
              </mc:Choice>
              <mc:Fallback>
                <p:oleObj name="Формула" r:id="rId7" imgW="17399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52578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6" name="Object 1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5400" y="4008438"/>
          <a:ext cx="3421063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Формула" r:id="rId9" imgW="1079500" imgH="419100" progId="Equation.3">
                  <p:embed/>
                </p:oleObj>
              </mc:Choice>
              <mc:Fallback>
                <p:oleObj name="Формула" r:id="rId9" imgW="10795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08438"/>
                        <a:ext cx="3421063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19"/>
          <p:cNvGraphicFramePr>
            <a:graphicFrameLocks noChangeAspect="1"/>
          </p:cNvGraphicFramePr>
          <p:nvPr/>
        </p:nvGraphicFramePr>
        <p:xfrm>
          <a:off x="1258888" y="5516563"/>
          <a:ext cx="33083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Формула" r:id="rId11" imgW="1143000" imgH="393700" progId="Equation.3">
                  <p:embed/>
                </p:oleObj>
              </mc:Choice>
              <mc:Fallback>
                <p:oleObj name="Формула" r:id="rId11" imgW="1143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16563"/>
                        <a:ext cx="3308350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1752600" y="914400"/>
            <a:ext cx="3048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7162800" y="1727200"/>
            <a:ext cx="1600200" cy="541338"/>
          </a:xfrm>
          <a:prstGeom prst="rect">
            <a:avLst/>
          </a:prstGeom>
          <a:solidFill>
            <a:srgbClr val="FFECD9"/>
          </a:solidFill>
          <a:ln w="222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7-1</a:t>
            </a:r>
            <a:r>
              <a:rPr lang="en-US" altLang="ru-RU" sz="2800" smtClean="0">
                <a:latin typeface="Times New Roman" pitchFamily="18" charset="0"/>
              </a:rPr>
              <a:t>&gt;0</a:t>
            </a:r>
            <a:endParaRPr lang="ru-RU" altLang="ru-RU" sz="28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 animBg="1"/>
      <p:bldP spid="62481" grpId="0" animBg="1"/>
      <p:bldP spid="6248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213861" y="5279397"/>
            <a:ext cx="421789" cy="465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3806" y="5221527"/>
            <a:ext cx="601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20068593"/>
              </p:ext>
            </p:extLst>
          </p:nvPr>
        </p:nvGraphicFramePr>
        <p:xfrm>
          <a:off x="1424755" y="57591"/>
          <a:ext cx="7544433" cy="545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272552" y="4809958"/>
            <a:ext cx="2084293" cy="724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06467" y="4814637"/>
            <a:ext cx="1882587" cy="72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79021" y="4814637"/>
            <a:ext cx="1653989" cy="724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93576" y="4901449"/>
            <a:ext cx="2180455" cy="7558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область определения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1618" y="4901448"/>
            <a:ext cx="1882594" cy="7558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ограниченность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87448" y="4882674"/>
            <a:ext cx="1748120" cy="7558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монотон</a:t>
            </a:r>
            <a:endParaRPr lang="ru-RU" sz="20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0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ность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839135" y="4572000"/>
            <a:ext cx="4430805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39135" y="4572000"/>
            <a:ext cx="0" cy="21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647762" y="4585447"/>
            <a:ext cx="1" cy="206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269940" y="4572000"/>
            <a:ext cx="0" cy="21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39435" y="4410635"/>
            <a:ext cx="0" cy="161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4" name="Rectangle 100"/>
          <p:cNvSpPr>
            <a:spLocks noChangeArrowheads="1"/>
          </p:cNvSpPr>
          <p:nvPr/>
        </p:nvSpPr>
        <p:spPr bwMode="auto">
          <a:xfrm>
            <a:off x="323850" y="2014538"/>
            <a:ext cx="1584325" cy="2176462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7683" name="Rectangle 99"/>
          <p:cNvSpPr>
            <a:spLocks noChangeArrowheads="1"/>
          </p:cNvSpPr>
          <p:nvPr/>
        </p:nvSpPr>
        <p:spPr bwMode="auto">
          <a:xfrm>
            <a:off x="6584950" y="1979613"/>
            <a:ext cx="387350" cy="2733675"/>
          </a:xfrm>
          <a:prstGeom prst="rect">
            <a:avLst/>
          </a:prstGeom>
          <a:solidFill>
            <a:srgbClr val="FFFF0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4953000" y="4191000"/>
            <a:ext cx="1981200" cy="249238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7678" name="Rectangle 94"/>
          <p:cNvSpPr>
            <a:spLocks noChangeArrowheads="1"/>
          </p:cNvSpPr>
          <p:nvPr/>
        </p:nvSpPr>
        <p:spPr bwMode="auto">
          <a:xfrm>
            <a:off x="6553200" y="3306763"/>
            <a:ext cx="1233488" cy="2809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7682" name="Line 98"/>
          <p:cNvSpPr>
            <a:spLocks noChangeShapeType="1"/>
          </p:cNvSpPr>
          <p:nvPr/>
        </p:nvSpPr>
        <p:spPr bwMode="auto">
          <a:xfrm>
            <a:off x="6932613" y="1979613"/>
            <a:ext cx="0" cy="27336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7657" name="Line 73"/>
          <p:cNvSpPr>
            <a:spLocks noChangeShapeType="1"/>
          </p:cNvSpPr>
          <p:nvPr/>
        </p:nvSpPr>
        <p:spPr bwMode="auto">
          <a:xfrm>
            <a:off x="6548438" y="1985963"/>
            <a:ext cx="36512" cy="27336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5383213" y="3311525"/>
            <a:ext cx="1143000" cy="2492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4343400" y="3581400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7596188" y="35734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i="1" smtClean="0">
                <a:latin typeface="Times New Roman" pitchFamily="18" charset="0"/>
              </a:rPr>
              <a:t>x</a:t>
            </a:r>
            <a:endParaRPr lang="ru-RU" altLang="ru-RU" sz="2400" i="1" smtClean="0">
              <a:latin typeface="Times New Roman" pitchFamily="18" charset="0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6477000" y="3505200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5667375" y="3068638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4427538" y="299720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b="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6948488" y="3068638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smtClean="0">
                <a:solidFill>
                  <a:srgbClr val="FF0000"/>
                </a:solidFill>
              </a:rPr>
              <a:t>+</a:t>
            </a:r>
            <a:endParaRPr lang="ru-RU" altLang="ru-RU" sz="3600" smtClean="0">
              <a:solidFill>
                <a:srgbClr val="FF0000"/>
              </a:solidFill>
            </a:endParaRPr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>
            <a:off x="4343400" y="4419600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7618" name="Text Box 34"/>
          <p:cNvSpPr txBox="1">
            <a:spLocks noChangeArrowheads="1"/>
          </p:cNvSpPr>
          <p:nvPr/>
        </p:nvSpPr>
        <p:spPr bwMode="auto">
          <a:xfrm>
            <a:off x="7596188" y="4365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i="1" smtClean="0">
                <a:latin typeface="Times New Roman" pitchFamily="18" charset="0"/>
              </a:rPr>
              <a:t>x</a:t>
            </a:r>
            <a:endParaRPr lang="ru-RU" altLang="ru-RU" sz="2400" i="1" smtClean="0">
              <a:latin typeface="Times New Roman" pitchFamily="18" charset="0"/>
            </a:endParaRPr>
          </a:p>
        </p:txBody>
      </p:sp>
      <p:graphicFrame>
        <p:nvGraphicFramePr>
          <p:cNvPr id="67653" name="Object 70"/>
          <p:cNvGraphicFramePr>
            <a:graphicFrameLocks noChangeAspect="1"/>
          </p:cNvGraphicFramePr>
          <p:nvPr/>
        </p:nvGraphicFramePr>
        <p:xfrm>
          <a:off x="4500563" y="5516563"/>
          <a:ext cx="37814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Формула" r:id="rId3" imgW="1435100" imgH="431800" progId="Equation.3">
                  <p:embed/>
                </p:oleObj>
              </mc:Choice>
              <mc:Fallback>
                <p:oleObj name="Формула" r:id="rId3" imgW="1435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516563"/>
                        <a:ext cx="3781425" cy="11366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654" name="AutoShape 70"/>
          <p:cNvCxnSpPr>
            <a:cxnSpLocks noChangeShapeType="1"/>
          </p:cNvCxnSpPr>
          <p:nvPr/>
        </p:nvCxnSpPr>
        <p:spPr bwMode="auto">
          <a:xfrm rot="5400000">
            <a:off x="5396706" y="3518694"/>
            <a:ext cx="26988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7658" name="Object 71"/>
          <p:cNvGraphicFramePr>
            <a:graphicFrameLocks noChangeAspect="1"/>
          </p:cNvGraphicFramePr>
          <p:nvPr/>
        </p:nvGraphicFramePr>
        <p:xfrm>
          <a:off x="6781800" y="4419600"/>
          <a:ext cx="360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Формула" r:id="rId5" imgW="291973" imgH="558558" progId="Equation.3">
                  <p:embed/>
                </p:oleObj>
              </mc:Choice>
              <mc:Fallback>
                <p:oleObj name="Формула" r:id="rId5" imgW="291973" imgH="55855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19600"/>
                        <a:ext cx="3603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60" name="Line 76"/>
          <p:cNvSpPr>
            <a:spLocks noChangeShapeType="1"/>
          </p:cNvSpPr>
          <p:nvPr/>
        </p:nvSpPr>
        <p:spPr bwMode="auto">
          <a:xfrm>
            <a:off x="5410200" y="1985963"/>
            <a:ext cx="0" cy="27336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7661" name="Oval 77"/>
          <p:cNvSpPr>
            <a:spLocks noChangeArrowheads="1"/>
          </p:cNvSpPr>
          <p:nvPr/>
        </p:nvSpPr>
        <p:spPr bwMode="auto">
          <a:xfrm>
            <a:off x="6858000" y="4343400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7662" name="Oval 78"/>
          <p:cNvSpPr>
            <a:spLocks noChangeArrowheads="1"/>
          </p:cNvSpPr>
          <p:nvPr/>
        </p:nvSpPr>
        <p:spPr bwMode="auto">
          <a:xfrm>
            <a:off x="5334000" y="3505200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7663" name="Text Box 79"/>
          <p:cNvSpPr txBox="1">
            <a:spLocks noChangeArrowheads="1"/>
          </p:cNvSpPr>
          <p:nvPr/>
        </p:nvSpPr>
        <p:spPr bwMode="auto">
          <a:xfrm>
            <a:off x="5099050" y="3505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2</a:t>
            </a:r>
          </a:p>
        </p:txBody>
      </p:sp>
      <p:sp>
        <p:nvSpPr>
          <p:cNvPr id="67679" name="Text Box 95"/>
          <p:cNvSpPr txBox="1">
            <a:spLocks noChangeArrowheads="1"/>
          </p:cNvSpPr>
          <p:nvPr/>
        </p:nvSpPr>
        <p:spPr bwMode="auto">
          <a:xfrm>
            <a:off x="6262688" y="3505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5</a:t>
            </a:r>
          </a:p>
        </p:txBody>
      </p:sp>
      <p:sp>
        <p:nvSpPr>
          <p:cNvPr id="67680" name="Text Box 96"/>
          <p:cNvSpPr txBox="1">
            <a:spLocks noChangeArrowheads="1"/>
          </p:cNvSpPr>
          <p:nvPr/>
        </p:nvSpPr>
        <p:spPr bwMode="auto">
          <a:xfrm>
            <a:off x="6324600" y="4343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5</a:t>
            </a:r>
          </a:p>
        </p:txBody>
      </p:sp>
      <p:sp>
        <p:nvSpPr>
          <p:cNvPr id="67681" name="Oval 97"/>
          <p:cNvSpPr>
            <a:spLocks noChangeArrowheads="1"/>
          </p:cNvSpPr>
          <p:nvPr/>
        </p:nvSpPr>
        <p:spPr bwMode="auto">
          <a:xfrm>
            <a:off x="6477000" y="4343400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7685" name="Line 101"/>
          <p:cNvSpPr>
            <a:spLocks noChangeShapeType="1"/>
          </p:cNvSpPr>
          <p:nvPr/>
        </p:nvSpPr>
        <p:spPr bwMode="auto">
          <a:xfrm flipV="1">
            <a:off x="1835150" y="1916113"/>
            <a:ext cx="1828800" cy="5334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7686" name="Text Box 102"/>
          <p:cNvSpPr txBox="1">
            <a:spLocks noChangeArrowheads="1"/>
          </p:cNvSpPr>
          <p:nvPr/>
        </p:nvSpPr>
        <p:spPr bwMode="auto">
          <a:xfrm>
            <a:off x="3635375" y="1628775"/>
            <a:ext cx="1219200" cy="457200"/>
          </a:xfrm>
          <a:prstGeom prst="rect">
            <a:avLst/>
          </a:prstGeom>
          <a:solidFill>
            <a:srgbClr val="00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smtClean="0">
                <a:latin typeface="Times New Roman" pitchFamily="18" charset="0"/>
              </a:rPr>
              <a:t>ОДЗ</a:t>
            </a:r>
          </a:p>
        </p:txBody>
      </p:sp>
      <p:cxnSp>
        <p:nvCxnSpPr>
          <p:cNvPr id="64" name="AutoShape 75"/>
          <p:cNvCxnSpPr>
            <a:cxnSpLocks noChangeShapeType="1"/>
          </p:cNvCxnSpPr>
          <p:nvPr/>
        </p:nvCxnSpPr>
        <p:spPr bwMode="auto">
          <a:xfrm rot="5400000" flipH="1">
            <a:off x="4724400" y="2819400"/>
            <a:ext cx="304800" cy="106680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76"/>
          <p:cNvCxnSpPr>
            <a:cxnSpLocks noChangeShapeType="1"/>
          </p:cNvCxnSpPr>
          <p:nvPr/>
        </p:nvCxnSpPr>
        <p:spPr bwMode="auto">
          <a:xfrm rot="-5400000">
            <a:off x="5943600" y="2971800"/>
            <a:ext cx="22225" cy="1089025"/>
          </a:xfrm>
          <a:prstGeom prst="curvedConnector3">
            <a:avLst>
              <a:gd name="adj1" fmla="val 112856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77"/>
          <p:cNvCxnSpPr>
            <a:cxnSpLocks noChangeShapeType="1"/>
          </p:cNvCxnSpPr>
          <p:nvPr/>
        </p:nvCxnSpPr>
        <p:spPr bwMode="auto">
          <a:xfrm rot="-5400000">
            <a:off x="6934200" y="2895600"/>
            <a:ext cx="228600" cy="99060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59" name="Rectangle 75"/>
          <p:cNvSpPr>
            <a:spLocks noChangeArrowheads="1"/>
          </p:cNvSpPr>
          <p:nvPr/>
        </p:nvSpPr>
        <p:spPr bwMode="auto">
          <a:xfrm>
            <a:off x="5421313" y="1981200"/>
            <a:ext cx="1143000" cy="2733675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18436" name="Object 72"/>
          <p:cNvGraphicFramePr>
            <a:graphicFrameLocks noGrp="1" noChangeAspect="1"/>
          </p:cNvGraphicFramePr>
          <p:nvPr>
            <p:ph sz="half" idx="1"/>
          </p:nvPr>
        </p:nvGraphicFramePr>
        <p:xfrm>
          <a:off x="87313" y="601663"/>
          <a:ext cx="3946525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Формула" r:id="rId7" imgW="1219200" imgH="1270000" progId="Equation.3">
                  <p:embed/>
                </p:oleObj>
              </mc:Choice>
              <mc:Fallback>
                <p:oleObj name="Формула" r:id="rId7" imgW="1219200" imgH="1270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601663"/>
                        <a:ext cx="3946525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8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6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6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6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1000"/>
                                        <p:tgtEl>
                                          <p:spTgt spid="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6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1000"/>
                                        <p:tgtEl>
                                          <p:spTgt spid="6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6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6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1000"/>
                                        <p:tgtEl>
                                          <p:spTgt spid="6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4" grpId="0" animBg="1"/>
      <p:bldP spid="67684" grpId="1" animBg="1"/>
      <p:bldP spid="67683" grpId="0" animBg="1"/>
      <p:bldP spid="67601" grpId="0" animBg="1"/>
      <p:bldP spid="67678" grpId="0" animBg="1"/>
      <p:bldP spid="67682" grpId="0" animBg="1"/>
      <p:bldP spid="67657" grpId="0" animBg="1"/>
      <p:bldP spid="67602" grpId="0" animBg="1"/>
      <p:bldP spid="67603" grpId="0" animBg="1"/>
      <p:bldP spid="67604" grpId="0"/>
      <p:bldP spid="67605" grpId="0" animBg="1"/>
      <p:bldP spid="67614" grpId="0"/>
      <p:bldP spid="67615" grpId="0"/>
      <p:bldP spid="67616" grpId="0"/>
      <p:bldP spid="67617" grpId="0" animBg="1"/>
      <p:bldP spid="67618" grpId="0"/>
      <p:bldP spid="67660" grpId="0" animBg="1"/>
      <p:bldP spid="67661" grpId="0" animBg="1"/>
      <p:bldP spid="67662" grpId="0" animBg="1"/>
      <p:bldP spid="67663" grpId="0"/>
      <p:bldP spid="67679" grpId="0"/>
      <p:bldP spid="67680" grpId="0"/>
      <p:bldP spid="67681" grpId="0" animBg="1"/>
      <p:bldP spid="67685" grpId="0" animBg="1"/>
      <p:bldP spid="67685" grpId="1" animBg="1"/>
      <p:bldP spid="67686" grpId="0" animBg="1"/>
      <p:bldP spid="67686" grpId="1" animBg="1"/>
      <p:bldP spid="676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3" name="Object 4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8789"/>
              </p:ext>
            </p:extLst>
          </p:nvPr>
        </p:nvGraphicFramePr>
        <p:xfrm>
          <a:off x="250825" y="1273163"/>
          <a:ext cx="2808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Формула" r:id="rId5" imgW="1129810" imgH="266584" progId="Equation.3">
                  <p:embed/>
                </p:oleObj>
              </mc:Choice>
              <mc:Fallback>
                <p:oleObj name="Формула" r:id="rId5" imgW="1129810" imgH="26658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73163"/>
                        <a:ext cx="2808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>
            <a:hlinkClick r:id="rId7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23263"/>
              </p:ext>
            </p:extLst>
          </p:nvPr>
        </p:nvGraphicFramePr>
        <p:xfrm>
          <a:off x="250825" y="1893875"/>
          <a:ext cx="32416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Формула" r:id="rId8" imgW="1358310" imgH="431613" progId="Equation.3">
                  <p:embed/>
                </p:oleObj>
              </mc:Choice>
              <mc:Fallback>
                <p:oleObj name="Формула" r:id="rId8" imgW="1358310" imgH="43161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93875"/>
                        <a:ext cx="324167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03210"/>
              </p:ext>
            </p:extLst>
          </p:nvPr>
        </p:nvGraphicFramePr>
        <p:xfrm>
          <a:off x="250825" y="2757475"/>
          <a:ext cx="42878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Формула" r:id="rId10" imgW="1752600" imgH="393700" progId="Equation.3">
                  <p:embed/>
                </p:oleObj>
              </mc:Choice>
              <mc:Fallback>
                <p:oleObj name="Формула" r:id="rId10" imgW="1752600" imgH="393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757475"/>
                        <a:ext cx="4287838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>
            <a:hlinkClick r:id="rId12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550784"/>
              </p:ext>
            </p:extLst>
          </p:nvPr>
        </p:nvGraphicFramePr>
        <p:xfrm>
          <a:off x="250825" y="4630725"/>
          <a:ext cx="49688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Формула" r:id="rId13" imgW="2159000" imgH="469900" progId="Equation.3">
                  <p:embed/>
                </p:oleObj>
              </mc:Choice>
              <mc:Fallback>
                <p:oleObj name="Формула" r:id="rId13" imgW="215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630725"/>
                        <a:ext cx="49688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79625"/>
              </p:ext>
            </p:extLst>
          </p:nvPr>
        </p:nvGraphicFramePr>
        <p:xfrm>
          <a:off x="250825" y="5710225"/>
          <a:ext cx="4105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Формула" r:id="rId15" imgW="1638300" imgH="419100" progId="Equation.3">
                  <p:embed/>
                </p:oleObj>
              </mc:Choice>
              <mc:Fallback>
                <p:oleObj name="Формула" r:id="rId15" imgW="1638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710225"/>
                        <a:ext cx="41052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>
            <a:hlinkClick r:id="rId17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78259"/>
              </p:ext>
            </p:extLst>
          </p:nvPr>
        </p:nvGraphicFramePr>
        <p:xfrm>
          <a:off x="250825" y="3622663"/>
          <a:ext cx="49688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Формула" r:id="rId18" imgW="2146300" imgH="469900" progId="Equation.3">
                  <p:embed/>
                </p:oleObj>
              </mc:Choice>
              <mc:Fallback>
                <p:oleObj name="Формула" r:id="rId18" imgW="214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622663"/>
                        <a:ext cx="496887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452953" y="276234"/>
            <a:ext cx="3529012" cy="792163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4000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Практикум</a:t>
            </a:r>
            <a:endParaRPr lang="ru-RU" sz="4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6231" y="276235"/>
            <a:ext cx="9075738" cy="79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Решите неравенства:</a:t>
            </a:r>
          </a:p>
        </p:txBody>
      </p:sp>
    </p:spTree>
    <p:extLst>
      <p:ext uri="{BB962C8B-B14F-4D97-AF65-F5344CB8AC3E}">
        <p14:creationId xmlns:p14="http://schemas.microsoft.com/office/powerpoint/2010/main" val="17098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863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63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213" y="461963"/>
          <a:ext cx="44450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Формула" r:id="rId5" imgW="1053643" imgH="266584" progId="Equation.3">
                  <p:embed/>
                </p:oleObj>
              </mc:Choice>
              <mc:Fallback>
                <p:oleObj name="Формула" r:id="rId5" imgW="1053643" imgH="26658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1963"/>
                        <a:ext cx="4445000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95388" y="5627688"/>
          <a:ext cx="477678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Формула" r:id="rId7" imgW="1905000" imgH="431800" progId="Equation.3">
                  <p:embed/>
                </p:oleObj>
              </mc:Choice>
              <mc:Fallback>
                <p:oleObj name="Формула" r:id="rId7" imgW="19050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5627688"/>
                        <a:ext cx="4776787" cy="10826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Управляющая кнопка: назад 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20050" y="6308725"/>
            <a:ext cx="736600" cy="401638"/>
          </a:xfrm>
          <a:prstGeom prst="actionButtonBackPrevious">
            <a:avLst/>
          </a:prstGeom>
          <a:solidFill>
            <a:srgbClr val="FFC000"/>
          </a:solidFill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8" name="Rectangle 100"/>
          <p:cNvSpPr>
            <a:spLocks noChangeArrowheads="1"/>
          </p:cNvSpPr>
          <p:nvPr/>
        </p:nvSpPr>
        <p:spPr bwMode="auto">
          <a:xfrm>
            <a:off x="755650" y="2636838"/>
            <a:ext cx="1223963" cy="1871662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204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8625" y="1773238"/>
          <a:ext cx="50800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Формула" r:id="rId9" imgW="1701800" imgH="965200" progId="Equation.3">
                  <p:embed/>
                </p:oleObj>
              </mc:Choice>
              <mc:Fallback>
                <p:oleObj name="Формула" r:id="rId9" imgW="1701800" imgH="965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773238"/>
                        <a:ext cx="50800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0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0"/>
          <p:cNvSpPr>
            <a:spLocks noChangeArrowheads="1"/>
          </p:cNvSpPr>
          <p:nvPr/>
        </p:nvSpPr>
        <p:spPr bwMode="auto">
          <a:xfrm>
            <a:off x="468313" y="2565400"/>
            <a:ext cx="1295400" cy="2174875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21506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863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63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84138"/>
          <a:ext cx="36718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Формула" r:id="rId5" imgW="1206500" imgH="431800" progId="Equation.3">
                  <p:embed/>
                </p:oleObj>
              </mc:Choice>
              <mc:Fallback>
                <p:oleObj name="Формула" r:id="rId5" imgW="12065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4138"/>
                        <a:ext cx="3671887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7975" y="1371600"/>
          <a:ext cx="5072063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Формула" r:id="rId7" imgW="1968500" imgH="1549400" progId="Equation.3">
                  <p:embed/>
                </p:oleObj>
              </mc:Choice>
              <mc:Fallback>
                <p:oleObj name="Формула" r:id="rId7" imgW="1968500" imgH="1549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371600"/>
                        <a:ext cx="5072063" cy="399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8313" y="6003925"/>
          <a:ext cx="69040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Формула" r:id="rId9" imgW="2438400" imgH="215900" progId="Equation.3">
                  <p:embed/>
                </p:oleObj>
              </mc:Choice>
              <mc:Fallback>
                <p:oleObj name="Формула" r:id="rId9" imgW="2438400" imgH="215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003925"/>
                        <a:ext cx="6904037" cy="6111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Управляющая кнопка: назад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20050" y="6216650"/>
            <a:ext cx="736600" cy="401638"/>
          </a:xfrm>
          <a:prstGeom prst="actionButtonBackPrevious">
            <a:avLst/>
          </a:prstGeom>
          <a:solidFill>
            <a:srgbClr val="FFC000"/>
          </a:solidFill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395288" y="1844675"/>
            <a:ext cx="936625" cy="1527175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2253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863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63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9388" y="777875"/>
          <a:ext cx="4897437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Формула" r:id="rId5" imgW="2044700" imgH="1066800" progId="Equation.3">
                  <p:embed/>
                </p:oleObj>
              </mc:Choice>
              <mc:Fallback>
                <p:oleObj name="Формула" r:id="rId5" imgW="2044700" imgH="106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777875"/>
                        <a:ext cx="4897437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5288" y="-57150"/>
          <a:ext cx="41036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Формула" r:id="rId7" imgW="1625600" imgH="393700" progId="Equation.3">
                  <p:embed/>
                </p:oleObj>
              </mc:Choice>
              <mc:Fallback>
                <p:oleObj name="Формула" r:id="rId7" imgW="1625600" imgH="393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-57150"/>
                        <a:ext cx="410368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79388" y="3500438"/>
          <a:ext cx="2447925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Формула" r:id="rId9" imgW="990600" imgH="1066800" progId="Equation.3">
                  <p:embed/>
                </p:oleObj>
              </mc:Choice>
              <mc:Fallback>
                <p:oleObj name="Формула" r:id="rId9" imgW="990600" imgH="106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00438"/>
                        <a:ext cx="2447925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4"/>
          <p:cNvGraphicFramePr>
            <a:graphicFrameLocks noChangeAspect="1"/>
          </p:cNvGraphicFramePr>
          <p:nvPr/>
        </p:nvGraphicFramePr>
        <p:xfrm>
          <a:off x="3059113" y="3573463"/>
          <a:ext cx="2830512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Формула" r:id="rId11" imgW="1270000" imgH="1066800" progId="Equation.3">
                  <p:embed/>
                </p:oleObj>
              </mc:Choice>
              <mc:Fallback>
                <p:oleObj name="Формула" r:id="rId11" imgW="12700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573463"/>
                        <a:ext cx="2830512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5"/>
          <p:cNvGraphicFramePr>
            <a:graphicFrameLocks noChangeAspect="1"/>
          </p:cNvGraphicFramePr>
          <p:nvPr/>
        </p:nvGraphicFramePr>
        <p:xfrm>
          <a:off x="4500563" y="5734050"/>
          <a:ext cx="313213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Формула" r:id="rId13" imgW="1384300" imgH="431800" progId="Equation.3">
                  <p:embed/>
                </p:oleObj>
              </mc:Choice>
              <mc:Fallback>
                <p:oleObj name="Формула" r:id="rId13" imgW="138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734050"/>
                        <a:ext cx="3132137" cy="9763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Управляющая кнопка: назад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20050" y="6308725"/>
            <a:ext cx="736600" cy="401638"/>
          </a:xfrm>
          <a:prstGeom prst="actionButtonBackPrevious">
            <a:avLst/>
          </a:prstGeom>
          <a:solidFill>
            <a:srgbClr val="FFC000"/>
          </a:solidFill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0"/>
          <p:cNvSpPr>
            <a:spLocks noChangeArrowheads="1"/>
          </p:cNvSpPr>
          <p:nvPr/>
        </p:nvSpPr>
        <p:spPr bwMode="auto">
          <a:xfrm>
            <a:off x="395288" y="1989138"/>
            <a:ext cx="1031875" cy="1671637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23554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9563" y="141288"/>
          <a:ext cx="476726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Формула" r:id="rId3" imgW="2006600" imgH="469900" progId="Equation.3">
                  <p:embed/>
                </p:oleObj>
              </mc:Choice>
              <mc:Fallback>
                <p:oleObj name="Формула" r:id="rId3" imgW="20066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41288"/>
                        <a:ext cx="4767262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7013" y="1125538"/>
          <a:ext cx="2159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Формула" r:id="rId5" imgW="1143000" imgH="1371600" progId="Equation.3">
                  <p:embed/>
                </p:oleObj>
              </mc:Choice>
              <mc:Fallback>
                <p:oleObj name="Формула" r:id="rId5" imgW="1143000" imgH="1371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125538"/>
                        <a:ext cx="21590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79388" y="3716338"/>
          <a:ext cx="347345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Формула" r:id="rId7" imgW="1866900" imgH="1397000" progId="Equation.3">
                  <p:embed/>
                </p:oleObj>
              </mc:Choice>
              <mc:Fallback>
                <p:oleObj name="Формула" r:id="rId7" imgW="1866900" imgH="1397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716338"/>
                        <a:ext cx="3473450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8"/>
          <p:cNvGraphicFramePr>
            <a:graphicFrameLocks noChangeAspect="1"/>
          </p:cNvGraphicFramePr>
          <p:nvPr/>
        </p:nvGraphicFramePr>
        <p:xfrm>
          <a:off x="2339975" y="5949950"/>
          <a:ext cx="47529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Формула" r:id="rId9" imgW="1993035" imgH="215806" progId="Equation.3">
                  <p:embed/>
                </p:oleObj>
              </mc:Choice>
              <mc:Fallback>
                <p:oleObj name="Формула" r:id="rId9" imgW="199303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949950"/>
                        <a:ext cx="4752975" cy="5619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Объект 2"/>
          <p:cNvGraphicFramePr>
            <a:graphicFrameLocks noChangeAspect="1"/>
          </p:cNvGraphicFramePr>
          <p:nvPr/>
        </p:nvGraphicFramePr>
        <p:xfrm>
          <a:off x="4303713" y="1985963"/>
          <a:ext cx="4572000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Формула" r:id="rId11" imgW="2946400" imgH="889000" progId="Equation.3">
                  <p:embed/>
                </p:oleObj>
              </mc:Choice>
              <mc:Fallback>
                <p:oleObj name="Формула" r:id="rId11" imgW="29464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985963"/>
                        <a:ext cx="4572000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 bwMode="auto">
          <a:xfrm>
            <a:off x="4211638" y="2039938"/>
            <a:ext cx="0" cy="15843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3" name="Прямая со стрелкой 12"/>
          <p:cNvCxnSpPr/>
          <p:nvPr/>
        </p:nvCxnSpPr>
        <p:spPr bwMode="auto">
          <a:xfrm flipH="1" flipV="1">
            <a:off x="4356100" y="1263650"/>
            <a:ext cx="700088" cy="75247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14" name="Овал 13"/>
          <p:cNvSpPr/>
          <p:nvPr/>
        </p:nvSpPr>
        <p:spPr bwMode="auto">
          <a:xfrm>
            <a:off x="3636963" y="200025"/>
            <a:ext cx="781050" cy="1273175"/>
          </a:xfrm>
          <a:prstGeom prst="ellipse">
            <a:avLst/>
          </a:prstGeom>
          <a:noFill/>
          <a:ln w="444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Управляющая кнопка: назад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20050" y="6107113"/>
            <a:ext cx="736600" cy="403225"/>
          </a:xfrm>
          <a:prstGeom prst="actionButtonBackPrevious">
            <a:avLst/>
          </a:prstGeom>
          <a:solidFill>
            <a:srgbClr val="FFC000"/>
          </a:solidFill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0"/>
          <p:cNvSpPr>
            <a:spLocks noChangeArrowheads="1"/>
          </p:cNvSpPr>
          <p:nvPr/>
        </p:nvSpPr>
        <p:spPr bwMode="auto">
          <a:xfrm>
            <a:off x="323850" y="4546600"/>
            <a:ext cx="1295400" cy="2176463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2457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9388" y="200025"/>
          <a:ext cx="51133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Формула" r:id="rId3" imgW="2019300" imgH="469900" progId="Equation.3">
                  <p:embed/>
                </p:oleObj>
              </mc:Choice>
              <mc:Fallback>
                <p:oleObj name="Формула" r:id="rId3" imgW="20193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00025"/>
                        <a:ext cx="51133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9388" y="1395413"/>
          <a:ext cx="49085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Формула" r:id="rId5" imgW="1916868" imgH="393529" progId="Equation.3">
                  <p:embed/>
                </p:oleObj>
              </mc:Choice>
              <mc:Fallback>
                <p:oleObj name="Формула" r:id="rId5" imgW="1916868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95413"/>
                        <a:ext cx="490855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0825" y="2349500"/>
          <a:ext cx="31178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Формула" r:id="rId7" imgW="1218671" imgH="393529" progId="Equation.3">
                  <p:embed/>
                </p:oleObj>
              </mc:Choice>
              <mc:Fallback>
                <p:oleObj name="Формула" r:id="rId7" imgW="1218671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49500"/>
                        <a:ext cx="31178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07950" y="3305175"/>
          <a:ext cx="4176713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Формула" r:id="rId9" imgW="1701800" imgH="1447800" progId="Equation.3">
                  <p:embed/>
                </p:oleObj>
              </mc:Choice>
              <mc:Fallback>
                <p:oleObj name="Формула" r:id="rId9" imgW="1701800" imgH="1447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05175"/>
                        <a:ext cx="4176713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26"/>
          <p:cNvGraphicFramePr>
            <a:graphicFrameLocks noChangeAspect="1"/>
          </p:cNvGraphicFramePr>
          <p:nvPr/>
        </p:nvGraphicFramePr>
        <p:xfrm>
          <a:off x="2627313" y="6148388"/>
          <a:ext cx="47831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Формула" r:id="rId11" imgW="2005729" imgH="215806" progId="Equation.3">
                  <p:embed/>
                </p:oleObj>
              </mc:Choice>
              <mc:Fallback>
                <p:oleObj name="Формула" r:id="rId11" imgW="200572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6148388"/>
                        <a:ext cx="4783137" cy="5619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Управляющая кнопка: назад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321425"/>
            <a:ext cx="736600" cy="401638"/>
          </a:xfrm>
          <a:prstGeom prst="actionButtonBackPrevious">
            <a:avLst/>
          </a:prstGeom>
          <a:solidFill>
            <a:srgbClr val="FFC000"/>
          </a:solidFill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0"/>
          <p:cNvSpPr>
            <a:spLocks noChangeArrowheads="1"/>
          </p:cNvSpPr>
          <p:nvPr/>
        </p:nvSpPr>
        <p:spPr bwMode="auto">
          <a:xfrm>
            <a:off x="306388" y="3394075"/>
            <a:ext cx="1008062" cy="1114425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49" name="Rectangle 99"/>
          <p:cNvSpPr>
            <a:spLocks noChangeArrowheads="1"/>
          </p:cNvSpPr>
          <p:nvPr/>
        </p:nvSpPr>
        <p:spPr bwMode="auto">
          <a:xfrm>
            <a:off x="823913" y="4856163"/>
            <a:ext cx="312737" cy="2062162"/>
          </a:xfrm>
          <a:prstGeom prst="rect">
            <a:avLst/>
          </a:prstGeom>
          <a:solidFill>
            <a:srgbClr val="FFFF0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796925" y="5462588"/>
            <a:ext cx="679450" cy="263525"/>
          </a:xfrm>
          <a:prstGeom prst="rect">
            <a:avLst/>
          </a:prstGeom>
          <a:solidFill>
            <a:schemeClr val="folHlink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47" name="Rectangle 75"/>
          <p:cNvSpPr>
            <a:spLocks noChangeArrowheads="1"/>
          </p:cNvSpPr>
          <p:nvPr/>
        </p:nvSpPr>
        <p:spPr bwMode="auto">
          <a:xfrm>
            <a:off x="2622550" y="4856163"/>
            <a:ext cx="539750" cy="2074862"/>
          </a:xfrm>
          <a:prstGeom prst="rect">
            <a:avLst/>
          </a:prstGeom>
          <a:solidFill>
            <a:srgbClr val="00FF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25602" name="Object 4"/>
          <p:cNvGraphicFramePr>
            <a:graphicFrameLocks noGrp="1" noChangeAspect="1"/>
          </p:cNvGraphicFramePr>
          <p:nvPr>
            <p:ph/>
          </p:nvPr>
        </p:nvGraphicFramePr>
        <p:xfrm>
          <a:off x="323850" y="127000"/>
          <a:ext cx="3960813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Формула" r:id="rId3" imgW="1498600" imgH="419100" progId="Equation.3">
                  <p:embed/>
                </p:oleObj>
              </mc:Choice>
              <mc:Fallback>
                <p:oleObj name="Формула" r:id="rId3" imgW="14986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7000"/>
                        <a:ext cx="3960813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Объект 2"/>
          <p:cNvGraphicFramePr>
            <a:graphicFrameLocks noChangeAspect="1"/>
          </p:cNvGraphicFramePr>
          <p:nvPr/>
        </p:nvGraphicFramePr>
        <p:xfrm>
          <a:off x="136525" y="2616200"/>
          <a:ext cx="19145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Формула" r:id="rId5" imgW="1079500" imgH="1117600" progId="Equation.3">
                  <p:embed/>
                </p:oleObj>
              </mc:Choice>
              <mc:Fallback>
                <p:oleObj name="Формула" r:id="rId5" imgW="10795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2616200"/>
                        <a:ext cx="19145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Объект 4"/>
          <p:cNvGraphicFramePr>
            <a:graphicFrameLocks noChangeAspect="1"/>
          </p:cNvGraphicFramePr>
          <p:nvPr/>
        </p:nvGraphicFramePr>
        <p:xfrm>
          <a:off x="300038" y="1341438"/>
          <a:ext cx="26638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Формула" r:id="rId7" imgW="1193800" imgH="508000" progId="Equation.3">
                  <p:embed/>
                </p:oleObj>
              </mc:Choice>
              <mc:Fallback>
                <p:oleObj name="Формула" r:id="rId7" imgW="1193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341438"/>
                        <a:ext cx="26638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Объект 5"/>
          <p:cNvGraphicFramePr>
            <a:graphicFrameLocks noChangeAspect="1"/>
          </p:cNvGraphicFramePr>
          <p:nvPr/>
        </p:nvGraphicFramePr>
        <p:xfrm>
          <a:off x="3241675" y="1341438"/>
          <a:ext cx="257492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Формула" r:id="rId9" imgW="1117115" imgH="482391" progId="Equation.3">
                  <p:embed/>
                </p:oleObj>
              </mc:Choice>
              <mc:Fallback>
                <p:oleObj name="Формула" r:id="rId9" imgW="111711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341438"/>
                        <a:ext cx="257492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Объект 6"/>
          <p:cNvGraphicFramePr>
            <a:graphicFrameLocks noChangeAspect="1"/>
          </p:cNvGraphicFramePr>
          <p:nvPr/>
        </p:nvGraphicFramePr>
        <p:xfrm>
          <a:off x="2438400" y="2562225"/>
          <a:ext cx="2847975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Формула" r:id="rId11" imgW="1549400" imgH="1117600" progId="Equation.3">
                  <p:embed/>
                </p:oleObj>
              </mc:Choice>
              <mc:Fallback>
                <p:oleObj name="Формула" r:id="rId11" imgW="15494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62225"/>
                        <a:ext cx="2847975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Объект 7"/>
          <p:cNvGraphicFramePr>
            <a:graphicFrameLocks noChangeAspect="1"/>
          </p:cNvGraphicFramePr>
          <p:nvPr/>
        </p:nvGraphicFramePr>
        <p:xfrm>
          <a:off x="5508625" y="2579688"/>
          <a:ext cx="2779713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Формула" r:id="rId13" imgW="1460500" imgH="1117600" progId="Equation.3">
                  <p:embed/>
                </p:oleObj>
              </mc:Choice>
              <mc:Fallback>
                <p:oleObj name="Формула" r:id="rId13" imgW="14605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79688"/>
                        <a:ext cx="2779713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710113" y="5830888"/>
          <a:ext cx="4032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Формула" r:id="rId15" imgW="1803400" imgH="215900" progId="Equation.3">
                  <p:embed/>
                </p:oleObj>
              </mc:Choice>
              <mc:Fallback>
                <p:oleObj name="Формула" r:id="rId15" imgW="1803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5830888"/>
                        <a:ext cx="4032250" cy="5254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98"/>
          <p:cNvSpPr>
            <a:spLocks noChangeShapeType="1"/>
          </p:cNvSpPr>
          <p:nvPr/>
        </p:nvSpPr>
        <p:spPr bwMode="auto">
          <a:xfrm>
            <a:off x="3176588" y="4868863"/>
            <a:ext cx="15875" cy="20621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371475" y="6299200"/>
            <a:ext cx="2820988" cy="2476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51" name="Rectangle 94"/>
          <p:cNvSpPr>
            <a:spLocks noChangeArrowheads="1"/>
          </p:cNvSpPr>
          <p:nvPr/>
        </p:nvSpPr>
        <p:spPr bwMode="auto">
          <a:xfrm>
            <a:off x="2603500" y="5462588"/>
            <a:ext cx="609600" cy="239712"/>
          </a:xfrm>
          <a:prstGeom prst="rect">
            <a:avLst/>
          </a:prstGeom>
          <a:solidFill>
            <a:schemeClr val="folHlink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419100" y="5689600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3671888" y="56816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i="1" smtClean="0">
                <a:latin typeface="Times New Roman" pitchFamily="18" charset="0"/>
              </a:rPr>
              <a:t>x</a:t>
            </a:r>
            <a:endParaRPr lang="ru-RU" altLang="ru-RU" sz="2400" i="1" smtClean="0">
              <a:latin typeface="Times New Roman" pitchFamily="18" charset="0"/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3314700" y="49911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>
            <a:off x="419100" y="6527800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3671888" y="64738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i="1" smtClean="0">
                <a:latin typeface="Times New Roman" pitchFamily="18" charset="0"/>
              </a:rPr>
              <a:t>x</a:t>
            </a:r>
            <a:endParaRPr lang="ru-RU" altLang="ru-RU" sz="2400" i="1" smtClean="0">
              <a:latin typeface="Times New Roman" pitchFamily="18" charset="0"/>
            </a:endParaRPr>
          </a:p>
        </p:txBody>
      </p:sp>
      <p:cxnSp>
        <p:nvCxnSpPr>
          <p:cNvPr id="58" name="AutoShape 70"/>
          <p:cNvCxnSpPr>
            <a:cxnSpLocks noChangeShapeType="1"/>
          </p:cNvCxnSpPr>
          <p:nvPr/>
        </p:nvCxnSpPr>
        <p:spPr bwMode="auto">
          <a:xfrm rot="5400000">
            <a:off x="1473200" y="5626100"/>
            <a:ext cx="25400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Line 76"/>
          <p:cNvSpPr>
            <a:spLocks noChangeShapeType="1"/>
          </p:cNvSpPr>
          <p:nvPr/>
        </p:nvSpPr>
        <p:spPr bwMode="auto">
          <a:xfrm flipH="1">
            <a:off x="796925" y="4868863"/>
            <a:ext cx="26988" cy="20621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" name="Text Box 79"/>
          <p:cNvSpPr txBox="1">
            <a:spLocks noChangeArrowheads="1"/>
          </p:cNvSpPr>
          <p:nvPr/>
        </p:nvSpPr>
        <p:spPr bwMode="auto">
          <a:xfrm>
            <a:off x="1409700" y="57499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2</a:t>
            </a:r>
          </a:p>
        </p:txBody>
      </p:sp>
      <p:sp>
        <p:nvSpPr>
          <p:cNvPr id="62" name="Text Box 95"/>
          <p:cNvSpPr txBox="1">
            <a:spLocks noChangeArrowheads="1"/>
          </p:cNvSpPr>
          <p:nvPr/>
        </p:nvSpPr>
        <p:spPr bwMode="auto">
          <a:xfrm>
            <a:off x="2354263" y="57515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5</a:t>
            </a:r>
          </a:p>
        </p:txBody>
      </p:sp>
      <p:sp>
        <p:nvSpPr>
          <p:cNvPr id="63" name="Text Box 96"/>
          <p:cNvSpPr txBox="1">
            <a:spLocks noChangeArrowheads="1"/>
          </p:cNvSpPr>
          <p:nvPr/>
        </p:nvSpPr>
        <p:spPr bwMode="auto">
          <a:xfrm>
            <a:off x="2354263" y="6451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5</a:t>
            </a:r>
          </a:p>
        </p:txBody>
      </p:sp>
      <p:sp>
        <p:nvSpPr>
          <p:cNvPr id="64" name="Oval 78"/>
          <p:cNvSpPr>
            <a:spLocks noChangeArrowheads="1"/>
          </p:cNvSpPr>
          <p:nvPr/>
        </p:nvSpPr>
        <p:spPr bwMode="auto">
          <a:xfrm>
            <a:off x="738188" y="5641975"/>
            <a:ext cx="152400" cy="1666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5" name="Text Box 79"/>
          <p:cNvSpPr txBox="1">
            <a:spLocks noChangeArrowheads="1"/>
          </p:cNvSpPr>
          <p:nvPr/>
        </p:nvSpPr>
        <p:spPr bwMode="auto">
          <a:xfrm>
            <a:off x="446088" y="57023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-3</a:t>
            </a:r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1820863" y="500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smtClean="0">
                <a:solidFill>
                  <a:srgbClr val="FF0000"/>
                </a:solidFill>
              </a:rPr>
              <a:t>+</a:t>
            </a:r>
            <a:endParaRPr lang="ru-RU" altLang="ru-RU" sz="3600" smtClean="0">
              <a:solidFill>
                <a:srgbClr val="FF0000"/>
              </a:solidFill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293688" y="50228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smtClean="0">
                <a:solidFill>
                  <a:srgbClr val="FF0000"/>
                </a:solidFill>
              </a:rPr>
              <a:t>+</a:t>
            </a:r>
            <a:endParaRPr lang="ru-RU" altLang="ru-RU" sz="3600" smtClean="0">
              <a:solidFill>
                <a:srgbClr val="FF0000"/>
              </a:solidFill>
            </a:endParaRPr>
          </a:p>
        </p:txBody>
      </p:sp>
      <p:sp>
        <p:nvSpPr>
          <p:cNvPr id="71" name="Text Box 95"/>
          <p:cNvSpPr txBox="1">
            <a:spLocks noChangeArrowheads="1"/>
          </p:cNvSpPr>
          <p:nvPr/>
        </p:nvSpPr>
        <p:spPr bwMode="auto">
          <a:xfrm>
            <a:off x="3063875" y="64404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6</a:t>
            </a:r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 flipH="1">
            <a:off x="1119188" y="4868863"/>
            <a:ext cx="6350" cy="20066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3" name="Line 98"/>
          <p:cNvSpPr>
            <a:spLocks noChangeShapeType="1"/>
          </p:cNvSpPr>
          <p:nvPr/>
        </p:nvSpPr>
        <p:spPr bwMode="auto">
          <a:xfrm>
            <a:off x="1476375" y="4868863"/>
            <a:ext cx="12700" cy="19843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4" name="Oval 78"/>
          <p:cNvSpPr>
            <a:spLocks noChangeArrowheads="1"/>
          </p:cNvSpPr>
          <p:nvPr/>
        </p:nvSpPr>
        <p:spPr bwMode="auto">
          <a:xfrm>
            <a:off x="1409700" y="5613400"/>
            <a:ext cx="152400" cy="1651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5" name="Line 98"/>
          <p:cNvSpPr>
            <a:spLocks noChangeShapeType="1"/>
          </p:cNvSpPr>
          <p:nvPr/>
        </p:nvSpPr>
        <p:spPr bwMode="auto">
          <a:xfrm>
            <a:off x="2603500" y="4868863"/>
            <a:ext cx="19050" cy="20907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6" name="Oval 21"/>
          <p:cNvSpPr>
            <a:spLocks noChangeArrowheads="1"/>
          </p:cNvSpPr>
          <p:nvPr/>
        </p:nvSpPr>
        <p:spPr bwMode="auto">
          <a:xfrm>
            <a:off x="2552700" y="5613400"/>
            <a:ext cx="152400" cy="1651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97"/>
          <p:cNvSpPr>
            <a:spLocks noChangeArrowheads="1"/>
          </p:cNvSpPr>
          <p:nvPr/>
        </p:nvSpPr>
        <p:spPr bwMode="auto">
          <a:xfrm>
            <a:off x="2552700" y="6451600"/>
            <a:ext cx="152400" cy="165100"/>
          </a:xfrm>
          <a:prstGeom prst="ellipse">
            <a:avLst/>
          </a:prstGeom>
          <a:solidFill>
            <a:schemeClr val="tx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3086100" y="5594350"/>
            <a:ext cx="152400" cy="1651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9" name="Oval 77"/>
          <p:cNvSpPr>
            <a:spLocks noChangeArrowheads="1"/>
          </p:cNvSpPr>
          <p:nvPr/>
        </p:nvSpPr>
        <p:spPr bwMode="auto">
          <a:xfrm>
            <a:off x="3116263" y="6440488"/>
            <a:ext cx="152400" cy="1651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80" name="Oval 77"/>
          <p:cNvSpPr>
            <a:spLocks noChangeArrowheads="1"/>
          </p:cNvSpPr>
          <p:nvPr/>
        </p:nvSpPr>
        <p:spPr bwMode="auto">
          <a:xfrm>
            <a:off x="1046163" y="6423025"/>
            <a:ext cx="152400" cy="1651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81" name="Text Box 95"/>
          <p:cNvSpPr txBox="1">
            <a:spLocks noChangeArrowheads="1"/>
          </p:cNvSpPr>
          <p:nvPr/>
        </p:nvSpPr>
        <p:spPr bwMode="auto">
          <a:xfrm>
            <a:off x="3101975" y="57499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6</a:t>
            </a:r>
          </a:p>
        </p:txBody>
      </p:sp>
      <p:sp>
        <p:nvSpPr>
          <p:cNvPr id="59" name="Rectangle 75"/>
          <p:cNvSpPr>
            <a:spLocks noChangeArrowheads="1"/>
          </p:cNvSpPr>
          <p:nvPr/>
        </p:nvSpPr>
        <p:spPr bwMode="auto">
          <a:xfrm>
            <a:off x="1116013" y="4868863"/>
            <a:ext cx="373062" cy="2019300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2651125" y="5030788"/>
            <a:ext cx="4524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1136650" y="4978400"/>
            <a:ext cx="395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0" name="Text Box 79"/>
          <p:cNvSpPr txBox="1">
            <a:spLocks noChangeArrowheads="1"/>
          </p:cNvSpPr>
          <p:nvPr/>
        </p:nvSpPr>
        <p:spPr bwMode="auto">
          <a:xfrm>
            <a:off x="830263" y="6424613"/>
            <a:ext cx="263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791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52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/>
      <p:bldP spid="55" grpId="0"/>
      <p:bldP spid="56" grpId="0" animBg="1"/>
      <p:bldP spid="57" grpId="0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59" grpId="0" animBg="1"/>
      <p:bldP spid="68" grpId="0"/>
      <p:bldP spid="69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973763" y="2232025"/>
            <a:ext cx="331787" cy="2268538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6" name="Rectangle 99"/>
          <p:cNvSpPr>
            <a:spLocks noChangeArrowheads="1"/>
          </p:cNvSpPr>
          <p:nvPr/>
        </p:nvSpPr>
        <p:spPr bwMode="auto">
          <a:xfrm>
            <a:off x="5649913" y="2232025"/>
            <a:ext cx="323850" cy="2268538"/>
          </a:xfrm>
          <a:prstGeom prst="rect">
            <a:avLst/>
          </a:prstGeom>
          <a:solidFill>
            <a:srgbClr val="FFFF0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4" name="Rectangle 75"/>
          <p:cNvSpPr>
            <a:spLocks noChangeArrowheads="1"/>
          </p:cNvSpPr>
          <p:nvPr/>
        </p:nvSpPr>
        <p:spPr bwMode="auto">
          <a:xfrm>
            <a:off x="7448550" y="2232025"/>
            <a:ext cx="590550" cy="2287588"/>
          </a:xfrm>
          <a:prstGeom prst="rect">
            <a:avLst/>
          </a:prstGeom>
          <a:solidFill>
            <a:srgbClr val="00FF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28674" name="Object 4"/>
          <p:cNvGraphicFramePr>
            <a:graphicFrameLocks noGrp="1" noChangeAspect="1"/>
          </p:cNvGraphicFramePr>
          <p:nvPr>
            <p:ph/>
          </p:nvPr>
        </p:nvGraphicFramePr>
        <p:xfrm>
          <a:off x="206375" y="638175"/>
          <a:ext cx="345598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Формула" r:id="rId3" imgW="1498600" imgH="419100" progId="Equation.3">
                  <p:embed/>
                </p:oleObj>
              </mc:Choice>
              <mc:Fallback>
                <p:oleObj name="Формула" r:id="rId3" imgW="14986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638175"/>
                        <a:ext cx="3455988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Объект 4"/>
          <p:cNvGraphicFramePr>
            <a:graphicFrameLocks noChangeAspect="1"/>
          </p:cNvGraphicFramePr>
          <p:nvPr/>
        </p:nvGraphicFramePr>
        <p:xfrm>
          <a:off x="227013" y="1604963"/>
          <a:ext cx="24479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Формула" r:id="rId5" imgW="1193800" imgH="508000" progId="Equation.3">
                  <p:embed/>
                </p:oleObj>
              </mc:Choice>
              <mc:Fallback>
                <p:oleObj name="Формула" r:id="rId5" imgW="1193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604963"/>
                        <a:ext cx="244792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20663" y="2695575"/>
          <a:ext cx="359092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Формула" r:id="rId7" imgW="2019300" imgH="889000" progId="Equation.3">
                  <p:embed/>
                </p:oleObj>
              </mc:Choice>
              <mc:Fallback>
                <p:oleObj name="Формула" r:id="rId7" imgW="20193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2695575"/>
                        <a:ext cx="3590925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413250" y="4625975"/>
          <a:ext cx="2606675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Формула" r:id="rId9" imgW="1460500" imgH="1168400" progId="Equation.3">
                  <p:embed/>
                </p:oleObj>
              </mc:Choice>
              <mc:Fallback>
                <p:oleObj name="Формула" r:id="rId9" imgW="14605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4625975"/>
                        <a:ext cx="2606675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982663" y="3856038"/>
            <a:ext cx="3517900" cy="1166812"/>
            <a:chOff x="983270" y="3856145"/>
            <a:chExt cx="4261652" cy="1166346"/>
          </a:xfrm>
        </p:grpSpPr>
        <p:sp>
          <p:nvSpPr>
            <p:cNvPr id="26671" name="TextBox 12"/>
            <p:cNvSpPr txBox="1">
              <a:spLocks noChangeArrowheads="1"/>
            </p:cNvSpPr>
            <p:nvPr/>
          </p:nvSpPr>
          <p:spPr bwMode="auto">
            <a:xfrm>
              <a:off x="983270" y="4653275"/>
              <a:ext cx="1556547" cy="369216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i="1" smtClean="0"/>
            </a:p>
          </p:txBody>
        </p:sp>
        <p:grpSp>
          <p:nvGrpSpPr>
            <p:cNvPr id="26672" name="Группа 16"/>
            <p:cNvGrpSpPr>
              <a:grpSpLocks/>
            </p:cNvGrpSpPr>
            <p:nvPr/>
          </p:nvGrpSpPr>
          <p:grpSpPr bwMode="auto">
            <a:xfrm>
              <a:off x="1761544" y="3856145"/>
              <a:ext cx="3483378" cy="796991"/>
              <a:chOff x="1761544" y="3856145"/>
              <a:chExt cx="3483378" cy="796991"/>
            </a:xfrm>
          </p:grpSpPr>
          <p:sp>
            <p:nvSpPr>
              <p:cNvPr id="26673" name="TextBox 19"/>
              <p:cNvSpPr txBox="1">
                <a:spLocks noChangeArrowheads="1"/>
              </p:cNvSpPr>
              <p:nvPr/>
            </p:nvSpPr>
            <p:spPr bwMode="auto">
              <a:xfrm>
                <a:off x="2627541" y="3856145"/>
                <a:ext cx="2617381" cy="6441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i="1" smtClean="0"/>
              </a:p>
            </p:txBody>
          </p:sp>
          <p:cxnSp>
            <p:nvCxnSpPr>
              <p:cNvPr id="26674" name="Прямая со стрелкой 10"/>
              <p:cNvCxnSpPr>
                <a:cxnSpLocks noChangeShapeType="1"/>
                <a:stCxn id="26671" idx="0"/>
              </p:cNvCxnSpPr>
              <p:nvPr/>
            </p:nvCxnSpPr>
            <p:spPr bwMode="auto">
              <a:xfrm flipV="1">
                <a:off x="1761544" y="4193521"/>
                <a:ext cx="865996" cy="459615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5" name="TextBox 14"/>
              <p:cNvSpPr txBox="1">
                <a:spLocks noChangeArrowheads="1"/>
              </p:cNvSpPr>
              <p:nvPr/>
            </p:nvSpPr>
            <p:spPr bwMode="auto">
              <a:xfrm>
                <a:off x="2642821" y="3947393"/>
                <a:ext cx="1368078" cy="461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2000" b="0" smtClean="0"/>
                  <a:t>D&lt;</a:t>
                </a:r>
                <a:r>
                  <a:rPr lang="en-US" altLang="ru-RU" sz="2400" b="0" smtClean="0">
                    <a:latin typeface="Times New Roman" pitchFamily="18" charset="0"/>
                  </a:rPr>
                  <a:t>0</a:t>
                </a:r>
                <a:r>
                  <a:rPr lang="ru-RU" altLang="ru-RU" sz="2000" b="0" smtClean="0">
                    <a:latin typeface="Times New Roman" pitchFamily="18" charset="0"/>
                  </a:rPr>
                  <a:t>,</a:t>
                </a:r>
              </a:p>
            </p:txBody>
          </p:sp>
          <p:graphicFrame>
            <p:nvGraphicFramePr>
              <p:cNvPr id="26632" name="Объект 15"/>
              <p:cNvGraphicFramePr>
                <a:graphicFrameLocks noChangeAspect="1"/>
              </p:cNvGraphicFramePr>
              <p:nvPr/>
            </p:nvGraphicFramePr>
            <p:xfrm>
              <a:off x="3674493" y="4033217"/>
              <a:ext cx="1461815" cy="3206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03" name="Формула" r:id="rId11" imgW="926698" imgH="203112" progId="Equation.3">
                      <p:embed/>
                    </p:oleObj>
                  </mc:Choice>
                  <mc:Fallback>
                    <p:oleObj name="Формула" r:id="rId11" imgW="926698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4493" y="4033217"/>
                            <a:ext cx="1461815" cy="3206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50825" y="-84138"/>
            <a:ext cx="4545013" cy="849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Для тех, кто боится «модулей» - </a:t>
            </a:r>
          </a:p>
          <a:p>
            <a:pPr algn="l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2 способ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65" name="Line 98"/>
          <p:cNvSpPr>
            <a:spLocks noChangeShapeType="1"/>
          </p:cNvSpPr>
          <p:nvPr/>
        </p:nvSpPr>
        <p:spPr bwMode="auto">
          <a:xfrm>
            <a:off x="8023225" y="2232025"/>
            <a:ext cx="15875" cy="22875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5197475" y="3897313"/>
            <a:ext cx="2820988" cy="247650"/>
          </a:xfrm>
          <a:prstGeom prst="rect">
            <a:avLst/>
          </a:prstGeom>
          <a:solidFill>
            <a:srgbClr val="00CC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8" name="Rectangle 94"/>
          <p:cNvSpPr>
            <a:spLocks noChangeArrowheads="1"/>
          </p:cNvSpPr>
          <p:nvPr/>
        </p:nvSpPr>
        <p:spPr bwMode="auto">
          <a:xfrm>
            <a:off x="7429500" y="3060700"/>
            <a:ext cx="609600" cy="239713"/>
          </a:xfrm>
          <a:prstGeom prst="rect">
            <a:avLst/>
          </a:prstGeom>
          <a:solidFill>
            <a:schemeClr val="folHlink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5622925" y="3094038"/>
            <a:ext cx="700088" cy="22860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5245100" y="3287713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8497888" y="32797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i="1" smtClean="0">
                <a:latin typeface="Times New Roman" pitchFamily="18" charset="0"/>
              </a:rPr>
              <a:t>x</a:t>
            </a:r>
            <a:endParaRPr lang="ru-RU" altLang="ru-RU" sz="2400" i="1" smtClean="0">
              <a:latin typeface="Times New Roman" pitchFamily="18" charset="0"/>
            </a:endParaRP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8140700" y="258921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3" name="Line 33"/>
          <p:cNvSpPr>
            <a:spLocks noChangeShapeType="1"/>
          </p:cNvSpPr>
          <p:nvPr/>
        </p:nvSpPr>
        <p:spPr bwMode="auto">
          <a:xfrm>
            <a:off x="5245100" y="4125913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8497888" y="40719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i="1" smtClean="0">
                <a:latin typeface="Times New Roman" pitchFamily="18" charset="0"/>
              </a:rPr>
              <a:t>x</a:t>
            </a:r>
            <a:endParaRPr lang="ru-RU" altLang="ru-RU" sz="2400" i="1" smtClean="0">
              <a:latin typeface="Times New Roman" pitchFamily="18" charset="0"/>
            </a:endParaRPr>
          </a:p>
        </p:txBody>
      </p:sp>
      <p:cxnSp>
        <p:nvCxnSpPr>
          <p:cNvPr id="75" name="AutoShape 70"/>
          <p:cNvCxnSpPr>
            <a:cxnSpLocks noChangeShapeType="1"/>
          </p:cNvCxnSpPr>
          <p:nvPr/>
        </p:nvCxnSpPr>
        <p:spPr bwMode="auto">
          <a:xfrm rot="5400000">
            <a:off x="6299200" y="3224213"/>
            <a:ext cx="25400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Line 76"/>
          <p:cNvSpPr>
            <a:spLocks noChangeShapeType="1"/>
          </p:cNvSpPr>
          <p:nvPr/>
        </p:nvSpPr>
        <p:spPr bwMode="auto">
          <a:xfrm>
            <a:off x="5622925" y="2232025"/>
            <a:ext cx="0" cy="22685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8" name="Text Box 79"/>
          <p:cNvSpPr txBox="1">
            <a:spLocks noChangeArrowheads="1"/>
          </p:cNvSpPr>
          <p:nvPr/>
        </p:nvSpPr>
        <p:spPr bwMode="auto">
          <a:xfrm>
            <a:off x="6235700" y="33480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2</a:t>
            </a:r>
          </a:p>
        </p:txBody>
      </p:sp>
      <p:sp>
        <p:nvSpPr>
          <p:cNvPr id="79" name="Text Box 95"/>
          <p:cNvSpPr txBox="1">
            <a:spLocks noChangeArrowheads="1"/>
          </p:cNvSpPr>
          <p:nvPr/>
        </p:nvSpPr>
        <p:spPr bwMode="auto">
          <a:xfrm>
            <a:off x="7180263" y="33496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5</a:t>
            </a:r>
          </a:p>
        </p:txBody>
      </p:sp>
      <p:sp>
        <p:nvSpPr>
          <p:cNvPr id="80" name="Text Box 96"/>
          <p:cNvSpPr txBox="1">
            <a:spLocks noChangeArrowheads="1"/>
          </p:cNvSpPr>
          <p:nvPr/>
        </p:nvSpPr>
        <p:spPr bwMode="auto">
          <a:xfrm>
            <a:off x="7180263" y="40497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5</a:t>
            </a:r>
          </a:p>
        </p:txBody>
      </p:sp>
      <p:sp>
        <p:nvSpPr>
          <p:cNvPr id="81" name="Oval 78"/>
          <p:cNvSpPr>
            <a:spLocks noChangeArrowheads="1"/>
          </p:cNvSpPr>
          <p:nvPr/>
        </p:nvSpPr>
        <p:spPr bwMode="auto">
          <a:xfrm>
            <a:off x="5543550" y="3203575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82" name="Text Box 79"/>
          <p:cNvSpPr txBox="1">
            <a:spLocks noChangeArrowheads="1"/>
          </p:cNvSpPr>
          <p:nvPr/>
        </p:nvSpPr>
        <p:spPr bwMode="auto">
          <a:xfrm>
            <a:off x="5272088" y="33004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-3</a:t>
            </a:r>
          </a:p>
        </p:txBody>
      </p:sp>
      <p:sp>
        <p:nvSpPr>
          <p:cNvPr id="83" name="Text Box 32"/>
          <p:cNvSpPr txBox="1">
            <a:spLocks noChangeArrowheads="1"/>
          </p:cNvSpPr>
          <p:nvPr/>
        </p:nvSpPr>
        <p:spPr bwMode="auto">
          <a:xfrm>
            <a:off x="6646863" y="260191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smtClean="0">
                <a:solidFill>
                  <a:srgbClr val="FF0000"/>
                </a:solidFill>
              </a:rPr>
              <a:t>+</a:t>
            </a:r>
            <a:endParaRPr lang="ru-RU" altLang="ru-RU" sz="3600" smtClean="0">
              <a:solidFill>
                <a:srgbClr val="FF0000"/>
              </a:solidFill>
            </a:endParaRPr>
          </a:p>
        </p:txBody>
      </p:sp>
      <p:sp>
        <p:nvSpPr>
          <p:cNvPr id="84" name="Text Box 32"/>
          <p:cNvSpPr txBox="1">
            <a:spLocks noChangeArrowheads="1"/>
          </p:cNvSpPr>
          <p:nvPr/>
        </p:nvSpPr>
        <p:spPr bwMode="auto">
          <a:xfrm>
            <a:off x="5119688" y="262096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smtClean="0">
                <a:solidFill>
                  <a:srgbClr val="FF0000"/>
                </a:solidFill>
              </a:rPr>
              <a:t>+</a:t>
            </a:r>
            <a:endParaRPr lang="ru-RU" altLang="ru-RU" sz="3600" smtClean="0">
              <a:solidFill>
                <a:srgbClr val="FF0000"/>
              </a:solidFill>
            </a:endParaRPr>
          </a:p>
        </p:txBody>
      </p:sp>
      <p:sp>
        <p:nvSpPr>
          <p:cNvPr id="85" name="Text Box 32"/>
          <p:cNvSpPr txBox="1">
            <a:spLocks noChangeArrowheads="1"/>
          </p:cNvSpPr>
          <p:nvPr/>
        </p:nvSpPr>
        <p:spPr bwMode="auto">
          <a:xfrm>
            <a:off x="7635875" y="2598738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6" name="Text Box 32"/>
          <p:cNvSpPr txBox="1">
            <a:spLocks noChangeArrowheads="1"/>
          </p:cNvSpPr>
          <p:nvPr/>
        </p:nvSpPr>
        <p:spPr bwMode="auto">
          <a:xfrm>
            <a:off x="5905500" y="257651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7" name="Text Box 79"/>
          <p:cNvSpPr txBox="1">
            <a:spLocks noChangeArrowheads="1"/>
          </p:cNvSpPr>
          <p:nvPr/>
        </p:nvSpPr>
        <p:spPr bwMode="auto">
          <a:xfrm>
            <a:off x="5657850" y="4022725"/>
            <a:ext cx="263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0</a:t>
            </a: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7889875" y="4038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6</a:t>
            </a:r>
          </a:p>
        </p:txBody>
      </p:sp>
      <p:sp>
        <p:nvSpPr>
          <p:cNvPr id="89" name="Line 73"/>
          <p:cNvSpPr>
            <a:spLocks noChangeShapeType="1"/>
          </p:cNvSpPr>
          <p:nvPr/>
        </p:nvSpPr>
        <p:spPr bwMode="auto">
          <a:xfrm flipH="1">
            <a:off x="5945188" y="2232025"/>
            <a:ext cx="6350" cy="22494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0" name="Line 98"/>
          <p:cNvSpPr>
            <a:spLocks noChangeShapeType="1"/>
          </p:cNvSpPr>
          <p:nvPr/>
        </p:nvSpPr>
        <p:spPr bwMode="auto">
          <a:xfrm>
            <a:off x="6318250" y="2232025"/>
            <a:ext cx="0" cy="22685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1" name="Oval 78"/>
          <p:cNvSpPr>
            <a:spLocks noChangeArrowheads="1"/>
          </p:cNvSpPr>
          <p:nvPr/>
        </p:nvSpPr>
        <p:spPr bwMode="auto">
          <a:xfrm>
            <a:off x="6235700" y="3211513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92" name="Line 98"/>
          <p:cNvSpPr>
            <a:spLocks noChangeShapeType="1"/>
          </p:cNvSpPr>
          <p:nvPr/>
        </p:nvSpPr>
        <p:spPr bwMode="auto">
          <a:xfrm flipH="1">
            <a:off x="7448550" y="2232025"/>
            <a:ext cx="3175" cy="22685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3" name="Oval 21"/>
          <p:cNvSpPr>
            <a:spLocks noChangeArrowheads="1"/>
          </p:cNvSpPr>
          <p:nvPr/>
        </p:nvSpPr>
        <p:spPr bwMode="auto">
          <a:xfrm>
            <a:off x="7378700" y="3211513"/>
            <a:ext cx="144463" cy="1444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7"/>
          <p:cNvSpPr>
            <a:spLocks noChangeArrowheads="1"/>
          </p:cNvSpPr>
          <p:nvPr/>
        </p:nvSpPr>
        <p:spPr bwMode="auto">
          <a:xfrm>
            <a:off x="7378700" y="40497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95" name="Oval 77"/>
          <p:cNvSpPr>
            <a:spLocks noChangeArrowheads="1"/>
          </p:cNvSpPr>
          <p:nvPr/>
        </p:nvSpPr>
        <p:spPr bwMode="auto">
          <a:xfrm>
            <a:off x="7912100" y="319246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96" name="Oval 77"/>
          <p:cNvSpPr>
            <a:spLocks noChangeArrowheads="1"/>
          </p:cNvSpPr>
          <p:nvPr/>
        </p:nvSpPr>
        <p:spPr bwMode="auto">
          <a:xfrm>
            <a:off x="7942263" y="4038600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97" name="Oval 77"/>
          <p:cNvSpPr>
            <a:spLocks noChangeArrowheads="1"/>
          </p:cNvSpPr>
          <p:nvPr/>
        </p:nvSpPr>
        <p:spPr bwMode="auto">
          <a:xfrm>
            <a:off x="5872163" y="4021138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98" name="Text Box 95"/>
          <p:cNvSpPr txBox="1">
            <a:spLocks noChangeArrowheads="1"/>
          </p:cNvSpPr>
          <p:nvPr/>
        </p:nvSpPr>
        <p:spPr bwMode="auto">
          <a:xfrm>
            <a:off x="7927975" y="33480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</a:rPr>
              <a:t>6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-41275" y="4568825"/>
          <a:ext cx="432752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Формула" r:id="rId13" imgW="2235200" imgH="1117600" progId="Equation.3">
                  <p:embed/>
                </p:oleObj>
              </mc:Choice>
              <mc:Fallback>
                <p:oleObj name="Формула" r:id="rId13" imgW="22352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275" y="4568825"/>
                        <a:ext cx="4327525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846763" y="5949950"/>
          <a:ext cx="3111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Формула" r:id="rId15" imgW="1803400" imgH="215900" progId="Equation.3">
                  <p:embed/>
                </p:oleObj>
              </mc:Choice>
              <mc:Fallback>
                <p:oleObj name="Формула" r:id="rId15" imgW="1803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5949950"/>
                        <a:ext cx="3111500" cy="4048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1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6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 animBg="1"/>
      <p:bldP spid="74" grpId="0"/>
      <p:bldP spid="77" grpId="0" animBg="1"/>
      <p:bldP spid="78" grpId="0"/>
      <p:bldP spid="79" grpId="0"/>
      <p:bldP spid="80" grpId="0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430" y="1807212"/>
            <a:ext cx="87271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2400" b="1" i="1" kern="0" dirty="0" smtClean="0">
                <a:solidFill>
                  <a:srgbClr val="000000"/>
                </a:solidFill>
                <a:latin typeface="Georgia" pitchFamily="18" charset="0"/>
              </a:rPr>
              <a:t>	Суть </a:t>
            </a:r>
            <a:r>
              <a:rPr lang="ru-RU" altLang="ru-RU" sz="2400" b="1" kern="0" dirty="0" smtClean="0">
                <a:solidFill>
                  <a:srgbClr val="FF0000"/>
                </a:solidFill>
                <a:latin typeface="Georgia" pitchFamily="18" charset="0"/>
              </a:rPr>
              <a:t>метода рационализации 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Georgia" pitchFamily="18" charset="0"/>
              </a:rPr>
              <a:t>для решения логарифмических неравенств 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ru-RU" altLang="ru-RU" sz="2400" b="1" kern="0" dirty="0" smtClean="0">
                <a:solidFill>
                  <a:srgbClr val="FF0000"/>
                </a:solidFill>
                <a:latin typeface="Georgia" pitchFamily="18" charset="0"/>
              </a:rPr>
              <a:t>метода замены множителя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Georgia" pitchFamily="18" charset="0"/>
              </a:rPr>
              <a:t> состоит в том, что в ходе решения осуществляется  переход от неравенства, содержащего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Georgia" pitchFamily="18" charset="0"/>
              </a:rPr>
              <a:t>логарифмические 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Georgia" pitchFamily="18" charset="0"/>
              </a:rPr>
              <a:t>выражения, 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2400" b="1" i="1" kern="0" dirty="0" smtClean="0">
                <a:solidFill>
                  <a:srgbClr val="000000"/>
                </a:solidFill>
                <a:latin typeface="Georgia" pitchFamily="18" charset="0"/>
              </a:rPr>
              <a:t>к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Georgia" pitchFamily="18" charset="0"/>
              </a:rPr>
              <a:t>равносильному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Georgia" pitchFamily="18" charset="0"/>
              </a:rPr>
              <a:t>рациональному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Georgia" pitchFamily="18" charset="0"/>
              </a:rPr>
              <a:t> неравенству (или равносильной системе рациональных  неравенств)</a:t>
            </a:r>
            <a:endParaRPr lang="ru-RU" altLang="ru-RU" sz="2400" b="1" i="1" kern="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2598" y="228004"/>
            <a:ext cx="6809878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 рационализации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2598" y="228004"/>
            <a:ext cx="184731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11188" y="1816100"/>
          <a:ext cx="29321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Формула" r:id="rId4" imgW="1129810" imgH="253890" progId="Equation.3">
                  <p:embed/>
                </p:oleObj>
              </mc:Choice>
              <mc:Fallback>
                <p:oleObj name="Формула" r:id="rId4" imgW="112981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16100"/>
                        <a:ext cx="293211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39750" y="579053"/>
            <a:ext cx="693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solidFill>
                  <a:schemeClr val="bg1"/>
                </a:solidFill>
              </a:rPr>
              <a:t>Рассмотрим неравенства: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11188" y="3609975"/>
          <a:ext cx="38703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Формула" r:id="rId6" imgW="1028254" imgH="241195" progId="Equation.3">
                  <p:embed/>
                </p:oleObj>
              </mc:Choice>
              <mc:Fallback>
                <p:oleObj name="Формула" r:id="rId6" imgW="102825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09975"/>
                        <a:ext cx="38703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72288" y="1930400"/>
            <a:ext cx="1517650" cy="369888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i="1" smtClean="0"/>
              <a:t>число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89800" y="3783013"/>
            <a:ext cx="15176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i="1" smtClean="0"/>
              <a:t>функция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55650" y="2735263"/>
          <a:ext cx="56324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Формула" r:id="rId8" imgW="2044700" imgH="304800" progId="Equation.3">
                  <p:embed/>
                </p:oleObj>
              </mc:Choice>
              <mc:Fallback>
                <p:oleObj name="Формула" r:id="rId8" imgW="2044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35263"/>
                        <a:ext cx="563245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87375" y="4689475"/>
          <a:ext cx="68373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Формула" r:id="rId10" imgW="1828800" imgH="241300" progId="Equation.3">
                  <p:embed/>
                </p:oleObj>
              </mc:Choice>
              <mc:Fallback>
                <p:oleObj name="Формула" r:id="rId10" imgW="1828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4689475"/>
                        <a:ext cx="68373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Группа 18"/>
          <p:cNvGrpSpPr>
            <a:grpSpLocks/>
          </p:cNvGrpSpPr>
          <p:nvPr/>
        </p:nvGrpSpPr>
        <p:grpSpPr bwMode="auto">
          <a:xfrm>
            <a:off x="1666875" y="2112963"/>
            <a:ext cx="5245100" cy="1311275"/>
            <a:chOff x="1666875" y="2112963"/>
            <a:chExt cx="5245100" cy="1311275"/>
          </a:xfrm>
        </p:grpSpPr>
        <p:cxnSp>
          <p:nvCxnSpPr>
            <p:cNvPr id="14" name="Прямая со стрелкой 15"/>
            <p:cNvCxnSpPr>
              <a:cxnSpLocks noChangeShapeType="1"/>
            </p:cNvCxnSpPr>
            <p:nvPr/>
          </p:nvCxnSpPr>
          <p:spPr bwMode="auto">
            <a:xfrm flipH="1">
              <a:off x="1666875" y="2112963"/>
              <a:ext cx="5245099" cy="346873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Прямая со стрелкой 22"/>
            <p:cNvCxnSpPr>
              <a:cxnSpLocks noChangeShapeType="1"/>
            </p:cNvCxnSpPr>
            <p:nvPr/>
          </p:nvCxnSpPr>
          <p:spPr bwMode="auto">
            <a:xfrm flipH="1">
              <a:off x="1841159" y="2112963"/>
              <a:ext cx="5070816" cy="1311275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Прямая со стрелкой 22"/>
            <p:cNvCxnSpPr>
              <a:cxnSpLocks noChangeShapeType="1"/>
            </p:cNvCxnSpPr>
            <p:nvPr/>
          </p:nvCxnSpPr>
          <p:spPr bwMode="auto">
            <a:xfrm flipH="1">
              <a:off x="4171797" y="2130425"/>
              <a:ext cx="2632451" cy="1144214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1979613" y="3968750"/>
            <a:ext cx="5310187" cy="1385888"/>
            <a:chOff x="1979712" y="3967957"/>
            <a:chExt cx="5310088" cy="1387256"/>
          </a:xfrm>
        </p:grpSpPr>
        <p:cxnSp>
          <p:nvCxnSpPr>
            <p:cNvPr id="18" name="Прямая со стрелкой 28"/>
            <p:cNvCxnSpPr>
              <a:cxnSpLocks noChangeShapeType="1"/>
            </p:cNvCxnSpPr>
            <p:nvPr/>
          </p:nvCxnSpPr>
          <p:spPr bwMode="auto">
            <a:xfrm flipH="1">
              <a:off x="1979712" y="3983090"/>
              <a:ext cx="5309505" cy="34663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Прямая со стрелкой 29"/>
            <p:cNvCxnSpPr>
              <a:cxnSpLocks noChangeShapeType="1"/>
            </p:cNvCxnSpPr>
            <p:nvPr/>
          </p:nvCxnSpPr>
          <p:spPr bwMode="auto">
            <a:xfrm flipH="1">
              <a:off x="2189225" y="3983090"/>
              <a:ext cx="5099992" cy="1372123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Прямая со стрелкой 33"/>
            <p:cNvCxnSpPr>
              <a:cxnSpLocks noChangeShapeType="1"/>
              <a:stCxn id="10" idx="1"/>
            </p:cNvCxnSpPr>
            <p:nvPr/>
          </p:nvCxnSpPr>
          <p:spPr bwMode="auto">
            <a:xfrm flipH="1">
              <a:off x="5220072" y="3967957"/>
              <a:ext cx="2069728" cy="1189831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901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795338" y="188913"/>
          <a:ext cx="60388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Формула" r:id="rId4" imgW="2159000" imgH="254000" progId="Equation.3">
                  <p:embed/>
                </p:oleObj>
              </mc:Choice>
              <mc:Fallback>
                <p:oleObj name="Формула" r:id="rId4" imgW="2159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88913"/>
                        <a:ext cx="6038850" cy="711200"/>
                      </a:xfrm>
                      <a:prstGeom prst="rect">
                        <a:avLst/>
                      </a:prstGeom>
                      <a:solidFill>
                        <a:srgbClr val="FFD1FF"/>
                      </a:solidFill>
                      <a:ln w="34925">
                        <a:solidFill>
                          <a:srgbClr val="FF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29357"/>
              </p:ext>
            </p:extLst>
          </p:nvPr>
        </p:nvGraphicFramePr>
        <p:xfrm>
          <a:off x="783431" y="1393826"/>
          <a:ext cx="4103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Формула" r:id="rId6" imgW="1155700" imgH="228600" progId="Equation.3">
                  <p:embed/>
                </p:oleObj>
              </mc:Choice>
              <mc:Fallback>
                <p:oleObj name="Формула" r:id="rId6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" y="1393826"/>
                        <a:ext cx="4103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192889"/>
              </p:ext>
            </p:extLst>
          </p:nvPr>
        </p:nvGraphicFramePr>
        <p:xfrm>
          <a:off x="722311" y="2133928"/>
          <a:ext cx="56483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Формула" r:id="rId8" imgW="2070100" imgH="431800" progId="Equation.3">
                  <p:embed/>
                </p:oleObj>
              </mc:Choice>
              <mc:Fallback>
                <p:oleObj name="Формула" r:id="rId8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1" y="2133928"/>
                        <a:ext cx="564832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>
                                <a:alpha val="36862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rgbClr val="99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32097"/>
              </p:ext>
            </p:extLst>
          </p:nvPr>
        </p:nvGraphicFramePr>
        <p:xfrm>
          <a:off x="635000" y="3276600"/>
          <a:ext cx="6864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Формула" r:id="rId10" imgW="2565400" imgH="431800" progId="Equation.3">
                  <p:embed/>
                </p:oleObj>
              </mc:Choice>
              <mc:Fallback>
                <p:oleObj name="Формула" r:id="rId10" imgW="2565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276600"/>
                        <a:ext cx="68643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2196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rgbClr val="99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58283"/>
              </p:ext>
            </p:extLst>
          </p:nvPr>
        </p:nvGraphicFramePr>
        <p:xfrm>
          <a:off x="717456" y="5027521"/>
          <a:ext cx="78724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Формула" r:id="rId12" imgW="3035300" imgH="584200" progId="Equation.3">
                  <p:embed/>
                </p:oleObj>
              </mc:Choice>
              <mc:Fallback>
                <p:oleObj name="Формула" r:id="rId12" imgW="30353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56" y="5027521"/>
                        <a:ext cx="7872413" cy="1511300"/>
                      </a:xfrm>
                      <a:prstGeom prst="rect">
                        <a:avLst/>
                      </a:prstGeom>
                      <a:solidFill>
                        <a:srgbClr val="FFC9FF"/>
                      </a:solidFill>
                      <a:ln w="34925">
                        <a:solidFill>
                          <a:srgbClr val="FF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1692275" y="2595002"/>
            <a:ext cx="1143000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1692275" y="3684588"/>
            <a:ext cx="1511300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717456" y="4505233"/>
            <a:ext cx="315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Следовательно :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61381"/>
              </p:ext>
            </p:extLst>
          </p:nvPr>
        </p:nvGraphicFramePr>
        <p:xfrm>
          <a:off x="4572000" y="3803418"/>
          <a:ext cx="44259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Формула" r:id="rId14" imgW="1879600" imgH="457200" progId="Equation.3">
                  <p:embed/>
                </p:oleObj>
              </mc:Choice>
              <mc:Fallback>
                <p:oleObj name="Формула" r:id="rId14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03418"/>
                        <a:ext cx="4425950" cy="1008062"/>
                      </a:xfrm>
                      <a:prstGeom prst="rect">
                        <a:avLst/>
                      </a:prstGeom>
                      <a:solidFill>
                        <a:srgbClr val="FFFFB3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648075" y="2787115"/>
            <a:ext cx="384175" cy="492125"/>
          </a:xfrm>
          <a:prstGeom prst="ellipse">
            <a:avLst/>
          </a:prstGeom>
          <a:solidFill>
            <a:srgbClr val="00B0F0">
              <a:alpha val="21960"/>
            </a:srgbClr>
          </a:solidFill>
          <a:ln w="38100" algn="ctr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3489323" y="3854450"/>
            <a:ext cx="385763" cy="493712"/>
          </a:xfrm>
          <a:prstGeom prst="ellipse">
            <a:avLst/>
          </a:prstGeom>
          <a:solidFill>
            <a:srgbClr val="00B0F0">
              <a:alpha val="21960"/>
            </a:srgbClr>
          </a:solidFill>
          <a:ln w="38100" algn="ctr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pSp>
        <p:nvGrpSpPr>
          <p:cNvPr id="17" name="Группа 6"/>
          <p:cNvGrpSpPr>
            <a:grpSpLocks/>
          </p:cNvGrpSpPr>
          <p:nvPr/>
        </p:nvGrpSpPr>
        <p:grpSpPr bwMode="auto">
          <a:xfrm>
            <a:off x="4598987" y="2611696"/>
            <a:ext cx="3948112" cy="1335088"/>
            <a:chOff x="4283968" y="2348880"/>
            <a:chExt cx="4536802" cy="1584176"/>
          </a:xfrm>
        </p:grpSpPr>
        <p:sp>
          <p:nvSpPr>
            <p:cNvPr id="18" name="Прямоугольник 4"/>
            <p:cNvSpPr>
              <a:spLocks noChangeArrowheads="1"/>
            </p:cNvSpPr>
            <p:nvPr/>
          </p:nvSpPr>
          <p:spPr bwMode="auto">
            <a:xfrm>
              <a:off x="4283968" y="2348880"/>
              <a:ext cx="4536802" cy="1584176"/>
            </a:xfrm>
            <a:prstGeom prst="rect">
              <a:avLst/>
            </a:prstGeom>
            <a:solidFill>
              <a:srgbClr val="97E4FF"/>
            </a:solidFill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4464137" y="2479248"/>
              <a:ext cx="417646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cs typeface="Times New Roman" pitchFamily="18" charset="0"/>
                </a:rPr>
                <a:t>Знак «сохраняется».</a:t>
              </a:r>
            </a:p>
          </p:txBody>
        </p:sp>
      </p:grp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3455988" y="260350"/>
            <a:ext cx="384175" cy="493713"/>
          </a:xfrm>
          <a:prstGeom prst="ellipse">
            <a:avLst/>
          </a:prstGeom>
          <a:solidFill>
            <a:srgbClr val="00B0F0">
              <a:alpha val="21960"/>
            </a:srgbClr>
          </a:solidFill>
          <a:ln w="38100" algn="ctr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500563" y="2587625"/>
          <a:ext cx="451643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Формула" r:id="rId16" imgW="1917700" imgH="457200" progId="Equation.3">
                  <p:embed/>
                </p:oleObj>
              </mc:Choice>
              <mc:Fallback>
                <p:oleObj name="Формула" r:id="rId16" imgW="1917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87625"/>
                        <a:ext cx="4516437" cy="1009650"/>
                      </a:xfrm>
                      <a:prstGeom prst="rect">
                        <a:avLst/>
                      </a:prstGeom>
                      <a:solidFill>
                        <a:srgbClr val="FFFFB3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6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08483"/>
              </p:ext>
            </p:extLst>
          </p:nvPr>
        </p:nvGraphicFramePr>
        <p:xfrm>
          <a:off x="989807" y="479425"/>
          <a:ext cx="74945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Формула" r:id="rId4" imgW="2946400" imgH="304800" progId="Equation.3">
                  <p:embed/>
                </p:oleObj>
              </mc:Choice>
              <mc:Fallback>
                <p:oleObj name="Формула" r:id="rId4" imgW="29464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807" y="479425"/>
                        <a:ext cx="7494587" cy="800100"/>
                      </a:xfrm>
                      <a:prstGeom prst="rect">
                        <a:avLst/>
                      </a:prstGeom>
                      <a:solidFill>
                        <a:srgbClr val="FFD1FF"/>
                      </a:solidFill>
                      <a:ln w="34925">
                        <a:solidFill>
                          <a:srgbClr val="FF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796041"/>
              </p:ext>
            </p:extLst>
          </p:nvPr>
        </p:nvGraphicFramePr>
        <p:xfrm>
          <a:off x="535782" y="1920875"/>
          <a:ext cx="68881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Формула" r:id="rId6" imgW="2400300" imgH="431800" progId="Equation.3">
                  <p:embed/>
                </p:oleObj>
              </mc:Choice>
              <mc:Fallback>
                <p:oleObj name="Формула" r:id="rId6" imgW="2400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2" y="1920875"/>
                        <a:ext cx="688816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318177"/>
              </p:ext>
            </p:extLst>
          </p:nvPr>
        </p:nvGraphicFramePr>
        <p:xfrm>
          <a:off x="521494" y="3071812"/>
          <a:ext cx="67183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Формула" r:id="rId8" imgW="2730500" imgH="431800" progId="Equation.3">
                  <p:embed/>
                </p:oleObj>
              </mc:Choice>
              <mc:Fallback>
                <p:oleObj name="Формула" r:id="rId8" imgW="2730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" y="3071812"/>
                        <a:ext cx="67183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174534"/>
              </p:ext>
            </p:extLst>
          </p:nvPr>
        </p:nvGraphicFramePr>
        <p:xfrm>
          <a:off x="3007519" y="4111625"/>
          <a:ext cx="4770438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Формула" r:id="rId10" imgW="1790700" imgH="939800" progId="Equation.3">
                  <p:embed/>
                </p:oleObj>
              </mc:Choice>
              <mc:Fallback>
                <p:oleObj name="Формула" r:id="rId10" imgW="17907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519" y="4111625"/>
                        <a:ext cx="4770438" cy="2563813"/>
                      </a:xfrm>
                      <a:prstGeom prst="rect">
                        <a:avLst/>
                      </a:prstGeom>
                      <a:solidFill>
                        <a:srgbClr val="FFD1FF"/>
                      </a:solidFill>
                      <a:ln w="34925">
                        <a:solidFill>
                          <a:srgbClr val="FF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475582" y="2352675"/>
            <a:ext cx="1143000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654969" y="3505200"/>
            <a:ext cx="1143000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21494" y="4800600"/>
            <a:ext cx="248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0">
                <a:latin typeface="Times New Roman" pitchFamily="18" charset="0"/>
              </a:rPr>
              <a:t>Имеем :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222514"/>
              </p:ext>
            </p:extLst>
          </p:nvPr>
        </p:nvGraphicFramePr>
        <p:xfrm>
          <a:off x="872332" y="1358900"/>
          <a:ext cx="40703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Формула" r:id="rId12" imgW="1841500" imgH="304800" progId="Equation.3">
                  <p:embed/>
                </p:oleObj>
              </mc:Choice>
              <mc:Fallback>
                <p:oleObj name="Формула" r:id="rId12" imgW="1841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2" y="1358900"/>
                        <a:ext cx="4070350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4021932" y="2451100"/>
            <a:ext cx="385762" cy="493712"/>
          </a:xfrm>
          <a:prstGeom prst="ellipse">
            <a:avLst/>
          </a:prstGeom>
          <a:solidFill>
            <a:srgbClr val="00B0F0">
              <a:alpha val="21960"/>
            </a:srgbClr>
          </a:solidFill>
          <a:ln w="38100" algn="ctr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482182" y="3617912"/>
            <a:ext cx="385762" cy="493713"/>
          </a:xfrm>
          <a:prstGeom prst="ellipse">
            <a:avLst/>
          </a:prstGeom>
          <a:solidFill>
            <a:srgbClr val="00B0F0">
              <a:alpha val="21960"/>
            </a:srgbClr>
          </a:solidFill>
          <a:ln w="38100" algn="ctr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grpSp>
        <p:nvGrpSpPr>
          <p:cNvPr id="16" name="Группа 11"/>
          <p:cNvGrpSpPr>
            <a:grpSpLocks/>
          </p:cNvGrpSpPr>
          <p:nvPr/>
        </p:nvGrpSpPr>
        <p:grpSpPr bwMode="auto">
          <a:xfrm>
            <a:off x="4837907" y="2708275"/>
            <a:ext cx="3948112" cy="1320800"/>
            <a:chOff x="4283968" y="2348880"/>
            <a:chExt cx="4536802" cy="1584176"/>
          </a:xfrm>
        </p:grpSpPr>
        <p:sp>
          <p:nvSpPr>
            <p:cNvPr id="17" name="Прямоугольник 12"/>
            <p:cNvSpPr>
              <a:spLocks noChangeArrowheads="1"/>
            </p:cNvSpPr>
            <p:nvPr/>
          </p:nvSpPr>
          <p:spPr bwMode="auto">
            <a:xfrm>
              <a:off x="4283968" y="2348880"/>
              <a:ext cx="4536802" cy="1584176"/>
            </a:xfrm>
            <a:prstGeom prst="rect">
              <a:avLst/>
            </a:prstGeom>
            <a:solidFill>
              <a:srgbClr val="97E4FF"/>
            </a:solidFill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 b="0">
                <a:latin typeface="Times New Roman" pitchFamily="18" charset="0"/>
              </a:endParaRP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4464137" y="2479248"/>
              <a:ext cx="417646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2800" i="1" dirty="0"/>
                <a:t>Знак «сохраняется».</a:t>
              </a:r>
            </a:p>
          </p:txBody>
        </p:sp>
      </p:grp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5282407" y="571500"/>
            <a:ext cx="433387" cy="492125"/>
          </a:xfrm>
          <a:prstGeom prst="ellipse">
            <a:avLst/>
          </a:prstGeom>
          <a:solidFill>
            <a:srgbClr val="00B0F0">
              <a:alpha val="21960"/>
            </a:srgbClr>
          </a:solidFill>
          <a:ln w="38100" algn="ctr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20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215503"/>
              </p:ext>
            </p:extLst>
          </p:nvPr>
        </p:nvGraphicFramePr>
        <p:xfrm>
          <a:off x="4792103" y="2282732"/>
          <a:ext cx="3340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Формула" r:id="rId4" imgW="1129810" imgH="253890" progId="Equation.3">
                  <p:embed/>
                </p:oleObj>
              </mc:Choice>
              <mc:Fallback>
                <p:oleObj name="Формула" r:id="rId4" imgW="112981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03" y="2282732"/>
                        <a:ext cx="3340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933758"/>
              </p:ext>
            </p:extLst>
          </p:nvPr>
        </p:nvGraphicFramePr>
        <p:xfrm>
          <a:off x="4805737" y="1436315"/>
          <a:ext cx="3340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Формула" r:id="rId6" imgW="1129810" imgH="253890" progId="Equation.3">
                  <p:embed/>
                </p:oleObj>
              </mc:Choice>
              <mc:Fallback>
                <p:oleObj name="Формула" r:id="rId6" imgW="112981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737" y="1436315"/>
                        <a:ext cx="33401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50431"/>
              </p:ext>
            </p:extLst>
          </p:nvPr>
        </p:nvGraphicFramePr>
        <p:xfrm>
          <a:off x="3046413" y="4269068"/>
          <a:ext cx="55451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Формула" r:id="rId8" imgW="2044700" imgH="304800" progId="Equation.3">
                  <p:embed/>
                </p:oleObj>
              </mc:Choice>
              <mc:Fallback>
                <p:oleObj name="Формула" r:id="rId8" imgW="2044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4269068"/>
                        <a:ext cx="55451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020081"/>
              </p:ext>
            </p:extLst>
          </p:nvPr>
        </p:nvGraphicFramePr>
        <p:xfrm>
          <a:off x="3020079" y="5127533"/>
          <a:ext cx="56054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Формула" r:id="rId10" imgW="2032000" imgH="304800" progId="Equation.3">
                  <p:embed/>
                </p:oleObj>
              </mc:Choice>
              <mc:Fallback>
                <p:oleObj name="Формула" r:id="rId10" imgW="2032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079" y="5127533"/>
                        <a:ext cx="560546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03269" y="6186768"/>
            <a:ext cx="5256213" cy="36988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При решении учитываем ограничения!</a:t>
            </a: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09613"/>
              </p:ext>
            </p:extLst>
          </p:nvPr>
        </p:nvGraphicFramePr>
        <p:xfrm>
          <a:off x="314232" y="551143"/>
          <a:ext cx="39608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Формула" r:id="rId12" imgW="1333500" imgH="254000" progId="Equation.3">
                  <p:embed/>
                </p:oleObj>
              </mc:Choice>
              <mc:Fallback>
                <p:oleObj name="Формула" r:id="rId12" imgW="1333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32" y="551143"/>
                        <a:ext cx="3960812" cy="754063"/>
                      </a:xfrm>
                      <a:prstGeom prst="rect">
                        <a:avLst/>
                      </a:prstGeom>
                      <a:solidFill>
                        <a:srgbClr val="E1FFFF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15169"/>
              </p:ext>
            </p:extLst>
          </p:nvPr>
        </p:nvGraphicFramePr>
        <p:xfrm>
          <a:off x="338512" y="3265301"/>
          <a:ext cx="46418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Формула" r:id="rId14" imgW="1244600" imgH="203200" progId="Equation.3">
                  <p:embed/>
                </p:oleObj>
              </mc:Choice>
              <mc:Fallback>
                <p:oleObj name="Формула" r:id="rId14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12" y="3265301"/>
                        <a:ext cx="4641850" cy="769937"/>
                      </a:xfrm>
                      <a:prstGeom prst="rect">
                        <a:avLst/>
                      </a:prstGeom>
                      <a:solidFill>
                        <a:srgbClr val="E7FFFF"/>
                      </a:solidFill>
                      <a:ln w="57150">
                        <a:solidFill>
                          <a:srgbClr val="0A85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8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3377E-6 L 0.32291 0.144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2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1295 L -4.16667E-6 -2.56244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91212E-6 L -3.05556E-6 -0.1614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5532E-6 L 2.77778E-6 -0.33556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0" name="Rectangle 84"/>
          <p:cNvSpPr>
            <a:spLocks noChangeArrowheads="1"/>
          </p:cNvSpPr>
          <p:nvPr/>
        </p:nvSpPr>
        <p:spPr bwMode="auto">
          <a:xfrm>
            <a:off x="5051425" y="5029200"/>
            <a:ext cx="2682875" cy="2286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40019" name="Rectangle 83"/>
          <p:cNvSpPr>
            <a:spLocks noChangeArrowheads="1"/>
          </p:cNvSpPr>
          <p:nvPr/>
        </p:nvSpPr>
        <p:spPr bwMode="auto">
          <a:xfrm>
            <a:off x="6089650" y="4213225"/>
            <a:ext cx="1644650" cy="2063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40018" name="Rectangle 82"/>
          <p:cNvSpPr>
            <a:spLocks noChangeArrowheads="1"/>
          </p:cNvSpPr>
          <p:nvPr/>
        </p:nvSpPr>
        <p:spPr bwMode="auto">
          <a:xfrm>
            <a:off x="5410200" y="3352800"/>
            <a:ext cx="11430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6146" name="Object 76"/>
          <p:cNvGraphicFramePr>
            <a:graphicFrameLocks noChangeAspect="1"/>
          </p:cNvGraphicFramePr>
          <p:nvPr/>
        </p:nvGraphicFramePr>
        <p:xfrm>
          <a:off x="233363" y="692150"/>
          <a:ext cx="3884612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Формула" r:id="rId4" imgW="1155700" imgH="457200" progId="Equation.3">
                  <p:embed/>
                </p:oleObj>
              </mc:Choice>
              <mc:Fallback>
                <p:oleObj name="Формула" r:id="rId4" imgW="1155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692150"/>
                        <a:ext cx="3884612" cy="1449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77"/>
          <p:cNvGraphicFramePr>
            <a:graphicFrameLocks noChangeAspect="1"/>
          </p:cNvGraphicFramePr>
          <p:nvPr/>
        </p:nvGraphicFramePr>
        <p:xfrm>
          <a:off x="415925" y="2708275"/>
          <a:ext cx="2376488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Формула" r:id="rId6" imgW="787400" imgH="1270000" progId="Equation.3">
                  <p:embed/>
                </p:oleObj>
              </mc:Choice>
              <mc:Fallback>
                <p:oleObj name="Формула" r:id="rId6" imgW="787400" imgH="12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708275"/>
                        <a:ext cx="2376488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4343400" y="3581400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7543800" y="3657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b="0" i="1" smtClean="0">
                <a:latin typeface="Times New Roman" pitchFamily="18" charset="0"/>
              </a:rPr>
              <a:t>x</a:t>
            </a:r>
            <a:endParaRPr lang="ru-RU" altLang="ru-RU" b="0" i="1" smtClean="0">
              <a:latin typeface="Times New Roman" pitchFamily="18" charset="0"/>
            </a:endParaRPr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5334000" y="3505200"/>
            <a:ext cx="130175" cy="130175"/>
          </a:xfrm>
          <a:prstGeom prst="ellipse">
            <a:avLst/>
          </a:prstGeom>
          <a:solidFill>
            <a:schemeClr val="tx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5105400" y="3657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b="0" smtClean="0">
                <a:latin typeface="Arial" charset="0"/>
              </a:rPr>
              <a:t>- 1</a:t>
            </a:r>
            <a:r>
              <a:rPr lang="en-US" altLang="ru-RU" b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ru-RU" altLang="ru-RU" b="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39962" name="Object 78"/>
          <p:cNvGraphicFramePr>
            <a:graphicFrameLocks noChangeAspect="1"/>
          </p:cNvGraphicFramePr>
          <p:nvPr/>
        </p:nvGraphicFramePr>
        <p:xfrm>
          <a:off x="6553200" y="3505200"/>
          <a:ext cx="45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Формула" r:id="rId8" imgW="330200" imgH="558800" progId="Equation.3">
                  <p:embed/>
                </p:oleObj>
              </mc:Choice>
              <mc:Fallback>
                <p:oleObj name="Формула" r:id="rId8" imgW="330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505200"/>
                        <a:ext cx="457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791200" y="30480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endParaRPr lang="ru-RU" altLang="ru-RU" sz="36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45720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smtClean="0">
                <a:solidFill>
                  <a:srgbClr val="FF0000"/>
                </a:solidFill>
                <a:latin typeface="Arial" charset="0"/>
              </a:rPr>
              <a:t>+</a:t>
            </a:r>
            <a:endParaRPr lang="ru-RU" altLang="ru-RU" sz="240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69342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smtClean="0">
                <a:solidFill>
                  <a:srgbClr val="FF0000"/>
                </a:solidFill>
                <a:latin typeface="Arial" charset="0"/>
              </a:rPr>
              <a:t>+</a:t>
            </a:r>
            <a:endParaRPr lang="ru-RU" altLang="ru-RU" sz="240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4343400" y="4419600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7543800" y="4419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b="0" i="1" smtClean="0">
                <a:latin typeface="Times New Roman" pitchFamily="18" charset="0"/>
              </a:rPr>
              <a:t>x</a:t>
            </a:r>
            <a:endParaRPr lang="ru-RU" altLang="ru-RU" b="0" i="1" smtClean="0">
              <a:latin typeface="Times New Roman" pitchFamily="18" charset="0"/>
            </a:endParaRPr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>
            <a:off x="4343400" y="5257800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4951413" y="5181600"/>
            <a:ext cx="130175" cy="130175"/>
          </a:xfrm>
          <a:prstGeom prst="ellipse">
            <a:avLst/>
          </a:prstGeom>
          <a:solidFill>
            <a:schemeClr val="tx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39990" name="Text Box 54"/>
          <p:cNvSpPr txBox="1">
            <a:spLocks noChangeArrowheads="1"/>
          </p:cNvSpPr>
          <p:nvPr/>
        </p:nvSpPr>
        <p:spPr bwMode="auto">
          <a:xfrm>
            <a:off x="7467600" y="5334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b="0" i="1" smtClean="0">
                <a:latin typeface="Times New Roman" pitchFamily="18" charset="0"/>
              </a:rPr>
              <a:t>x</a:t>
            </a:r>
            <a:endParaRPr lang="ru-RU" altLang="ru-RU" b="0" i="1" smtClean="0">
              <a:latin typeface="Times New Roman" pitchFamily="18" charset="0"/>
            </a:endParaRPr>
          </a:p>
        </p:txBody>
      </p:sp>
      <p:graphicFrame>
        <p:nvGraphicFramePr>
          <p:cNvPr id="40009" name="Object 79"/>
          <p:cNvGraphicFramePr>
            <a:graphicFrameLocks noChangeAspect="1"/>
          </p:cNvGraphicFramePr>
          <p:nvPr/>
        </p:nvGraphicFramePr>
        <p:xfrm>
          <a:off x="4565650" y="5334000"/>
          <a:ext cx="415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Формула" r:id="rId10" imgW="406224" imgH="558558" progId="Equation.3">
                  <p:embed/>
                </p:oleObj>
              </mc:Choice>
              <mc:Fallback>
                <p:oleObj name="Формула" r:id="rId10" imgW="406224" imgH="55855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5334000"/>
                        <a:ext cx="4159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10" name="Object 80"/>
          <p:cNvGraphicFramePr>
            <a:graphicFrameLocks noChangeAspect="1"/>
          </p:cNvGraphicFramePr>
          <p:nvPr/>
        </p:nvGraphicFramePr>
        <p:xfrm>
          <a:off x="5405438" y="5700713"/>
          <a:ext cx="2878137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Формула" r:id="rId12" imgW="1091726" imgH="393529" progId="Equation.3">
                  <p:embed/>
                </p:oleObj>
              </mc:Choice>
              <mc:Fallback>
                <p:oleObj name="Формула" r:id="rId12" imgW="109172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5700713"/>
                        <a:ext cx="2878137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011" name="AutoShape 75"/>
          <p:cNvCxnSpPr>
            <a:cxnSpLocks noChangeShapeType="1"/>
          </p:cNvCxnSpPr>
          <p:nvPr/>
        </p:nvCxnSpPr>
        <p:spPr bwMode="auto">
          <a:xfrm rot="5400000" flipH="1">
            <a:off x="4724400" y="2819400"/>
            <a:ext cx="304800" cy="106680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12" name="AutoShape 76"/>
          <p:cNvCxnSpPr>
            <a:cxnSpLocks noChangeShapeType="1"/>
          </p:cNvCxnSpPr>
          <p:nvPr/>
        </p:nvCxnSpPr>
        <p:spPr bwMode="auto">
          <a:xfrm rot="-5400000">
            <a:off x="5943600" y="2971800"/>
            <a:ext cx="22225" cy="1089025"/>
          </a:xfrm>
          <a:prstGeom prst="curvedConnector3">
            <a:avLst>
              <a:gd name="adj1" fmla="val 112856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13" name="AutoShape 77"/>
          <p:cNvCxnSpPr>
            <a:cxnSpLocks noChangeShapeType="1"/>
          </p:cNvCxnSpPr>
          <p:nvPr/>
        </p:nvCxnSpPr>
        <p:spPr bwMode="auto">
          <a:xfrm rot="-5400000">
            <a:off x="6934200" y="2895600"/>
            <a:ext cx="228600" cy="99060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0014" name="Object 81"/>
          <p:cNvGraphicFramePr>
            <a:graphicFrameLocks noChangeAspect="1"/>
          </p:cNvGraphicFramePr>
          <p:nvPr/>
        </p:nvGraphicFramePr>
        <p:xfrm>
          <a:off x="4219575" y="0"/>
          <a:ext cx="4267200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Формула" r:id="rId14" imgW="1638300" imgH="1143000" progId="Equation.3">
                  <p:embed/>
                </p:oleObj>
              </mc:Choice>
              <mc:Fallback>
                <p:oleObj name="Формула" r:id="rId14" imgW="16383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0"/>
                        <a:ext cx="4267200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16" name="Line 80"/>
          <p:cNvSpPr>
            <a:spLocks noChangeShapeType="1"/>
          </p:cNvSpPr>
          <p:nvPr/>
        </p:nvSpPr>
        <p:spPr bwMode="auto">
          <a:xfrm>
            <a:off x="6553200" y="2971800"/>
            <a:ext cx="0" cy="25146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39975" name="Object 82"/>
          <p:cNvGraphicFramePr>
            <a:graphicFrameLocks noChangeAspect="1"/>
          </p:cNvGraphicFramePr>
          <p:nvPr/>
        </p:nvGraphicFramePr>
        <p:xfrm>
          <a:off x="5702300" y="4481513"/>
          <a:ext cx="3254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Формула" r:id="rId16" imgW="330200" imgH="558800" progId="Equation.3">
                  <p:embed/>
                </p:oleObj>
              </mc:Choice>
              <mc:Fallback>
                <p:oleObj name="Формула" r:id="rId16" imgW="330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4481513"/>
                        <a:ext cx="3254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15" name="Line 79"/>
          <p:cNvSpPr>
            <a:spLocks noChangeShapeType="1"/>
          </p:cNvSpPr>
          <p:nvPr/>
        </p:nvSpPr>
        <p:spPr bwMode="auto">
          <a:xfrm>
            <a:off x="6089650" y="2955925"/>
            <a:ext cx="0" cy="25146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9974" name="Oval 38"/>
          <p:cNvSpPr>
            <a:spLocks noChangeArrowheads="1"/>
          </p:cNvSpPr>
          <p:nvPr/>
        </p:nvSpPr>
        <p:spPr bwMode="auto">
          <a:xfrm>
            <a:off x="6027738" y="4343400"/>
            <a:ext cx="130175" cy="130175"/>
          </a:xfrm>
          <a:prstGeom prst="ellipse">
            <a:avLst/>
          </a:prstGeom>
          <a:solidFill>
            <a:schemeClr val="tx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6477000" y="3505200"/>
            <a:ext cx="130175" cy="1301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40017" name="Rectangle 81"/>
          <p:cNvSpPr>
            <a:spLocks noChangeArrowheads="1"/>
          </p:cNvSpPr>
          <p:nvPr/>
        </p:nvSpPr>
        <p:spPr bwMode="auto">
          <a:xfrm>
            <a:off x="6110288" y="2976563"/>
            <a:ext cx="420687" cy="2514600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6176" name="TextBox 68"/>
          <p:cNvSpPr txBox="1">
            <a:spLocks noChangeArrowheads="1"/>
          </p:cNvSpPr>
          <p:nvPr/>
        </p:nvSpPr>
        <p:spPr bwMode="auto">
          <a:xfrm>
            <a:off x="0" y="115888"/>
            <a:ext cx="437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/>
              <a:t>Решим неравенство:</a:t>
            </a:r>
          </a:p>
        </p:txBody>
      </p:sp>
    </p:spTree>
    <p:extLst>
      <p:ext uri="{BB962C8B-B14F-4D97-AF65-F5344CB8AC3E}">
        <p14:creationId xmlns:p14="http://schemas.microsoft.com/office/powerpoint/2010/main" val="14852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4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4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0"/>
                                        <p:tgtEl>
                                          <p:spTgt spid="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1000"/>
                                        <p:tgtEl>
                                          <p:spTgt spid="4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4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4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2000"/>
                                        <p:tgtEl>
                                          <p:spTgt spid="4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20" grpId="0" animBg="1"/>
      <p:bldP spid="40019" grpId="0" animBg="1"/>
      <p:bldP spid="40018" grpId="0" animBg="1"/>
      <p:bldP spid="39957" grpId="0" animBg="1"/>
      <p:bldP spid="39958" grpId="0"/>
      <p:bldP spid="39960" grpId="0" animBg="1"/>
      <p:bldP spid="39961" grpId="0"/>
      <p:bldP spid="39969" grpId="0"/>
      <p:bldP spid="39970" grpId="0"/>
      <p:bldP spid="39971" grpId="0"/>
      <p:bldP spid="39972" grpId="0" animBg="1"/>
      <p:bldP spid="39973" grpId="0"/>
      <p:bldP spid="39988" grpId="0" animBg="1"/>
      <p:bldP spid="39989" grpId="0" animBg="1"/>
      <p:bldP spid="39990" grpId="0"/>
      <p:bldP spid="40016" grpId="0" animBg="1"/>
      <p:bldP spid="40015" grpId="0" animBg="1"/>
      <p:bldP spid="39974" grpId="0" animBg="1"/>
      <p:bldP spid="39959" grpId="0" animBg="1"/>
      <p:bldP spid="400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155757"/>
              </p:ext>
            </p:extLst>
          </p:nvPr>
        </p:nvGraphicFramePr>
        <p:xfrm>
          <a:off x="755650" y="304800"/>
          <a:ext cx="3897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Формула" r:id="rId4" imgW="1028254" imgH="241195" progId="Equation.3">
                  <p:embed/>
                </p:oleObj>
              </mc:Choice>
              <mc:Fallback>
                <p:oleObj name="Формула" r:id="rId4" imgW="102825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4800"/>
                        <a:ext cx="3897313" cy="942975"/>
                      </a:xfrm>
                      <a:prstGeom prst="rect">
                        <a:avLst/>
                      </a:prstGeom>
                      <a:solidFill>
                        <a:srgbClr val="FFFFB3"/>
                      </a:solidFill>
                      <a:ln w="349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676520"/>
              </p:ext>
            </p:extLst>
          </p:nvPr>
        </p:nvGraphicFramePr>
        <p:xfrm>
          <a:off x="539750" y="1530350"/>
          <a:ext cx="554513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Формула" r:id="rId6" imgW="2654300" imgH="558800" progId="Equation.3">
                  <p:embed/>
                </p:oleObj>
              </mc:Choice>
              <mc:Fallback>
                <p:oleObj name="Формула" r:id="rId6" imgW="2654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30350"/>
                        <a:ext cx="5545138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40068"/>
              </p:ext>
            </p:extLst>
          </p:nvPr>
        </p:nvGraphicFramePr>
        <p:xfrm>
          <a:off x="539750" y="2794000"/>
          <a:ext cx="54006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Формула" r:id="rId8" imgW="2908300" imgH="558800" progId="Equation.3">
                  <p:embed/>
                </p:oleObj>
              </mc:Choice>
              <mc:Fallback>
                <p:oleObj name="Формула" r:id="rId8" imgW="2908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94000"/>
                        <a:ext cx="54006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866926"/>
              </p:ext>
            </p:extLst>
          </p:nvPr>
        </p:nvGraphicFramePr>
        <p:xfrm>
          <a:off x="2376488" y="4062412"/>
          <a:ext cx="4224337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Формула" r:id="rId10" imgW="2146300" imgH="1574800" progId="Equation.3">
                  <p:embed/>
                </p:oleObj>
              </mc:Choice>
              <mc:Fallback>
                <p:oleObj name="Формула" r:id="rId10" imgW="2146300" imgH="157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4062412"/>
                        <a:ext cx="4224337" cy="2795588"/>
                      </a:xfrm>
                      <a:prstGeom prst="rect">
                        <a:avLst/>
                      </a:prstGeom>
                      <a:solidFill>
                        <a:srgbClr val="FFFFB3"/>
                      </a:solidFill>
                      <a:ln w="349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323850" y="4625975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0" smtClean="0">
                <a:latin typeface="Times New Roman" pitchFamily="18" charset="0"/>
              </a:rPr>
              <a:t>Имеем: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692275" y="1962150"/>
            <a:ext cx="1287463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547813" y="3186112"/>
            <a:ext cx="1800225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187</Words>
  <Application>Microsoft Office PowerPoint</Application>
  <PresentationFormat>Экран (4:3)</PresentationFormat>
  <Paragraphs>119</Paragraphs>
  <Slides>28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Тема Office</vt:lpstr>
      <vt:lpstr>Текстура</vt:lpstr>
      <vt:lpstr>1_Текстура</vt:lpstr>
      <vt:lpstr>2_Текстура</vt:lpstr>
      <vt:lpstr>3_Текстура</vt:lpstr>
      <vt:lpstr>4_Текстура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Домашний</cp:lastModifiedBy>
  <cp:revision>47</cp:revision>
  <dcterms:created xsi:type="dcterms:W3CDTF">2013-11-19T05:52:05Z</dcterms:created>
  <dcterms:modified xsi:type="dcterms:W3CDTF">2020-02-25T06:31:30Z</dcterms:modified>
</cp:coreProperties>
</file>