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8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CE7273-3B07-43B9-A502-3B74041AE84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8E4B8-6AC5-42D5-AE7A-04EC87DCBD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9288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Урок- практикум « Лексика и фразеология русского языка. Подготовка к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ЕГЭ»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14686"/>
            <a:ext cx="8572560" cy="273459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dirty="0" smtClean="0"/>
              <a:t>Учитель русского языка и </a:t>
            </a:r>
            <a:r>
              <a:rPr lang="ru-RU" sz="2000" dirty="0" smtClean="0"/>
              <a:t>литературы</a:t>
            </a:r>
          </a:p>
          <a:p>
            <a:pPr algn="r"/>
            <a:r>
              <a:rPr lang="ru-RU" sz="2000" dirty="0" smtClean="0"/>
              <a:t>ЛГ МАОУ «СОШ№5»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r"/>
            <a:r>
              <a:rPr lang="ru-RU" sz="2000" dirty="0" err="1" smtClean="0"/>
              <a:t>Татьяненко</a:t>
            </a:r>
            <a:r>
              <a:rPr lang="ru-RU" sz="2000" dirty="0" smtClean="0"/>
              <a:t> Галина </a:t>
            </a:r>
            <a:r>
              <a:rPr lang="ru-RU" sz="2000" dirty="0" smtClean="0"/>
              <a:t>Михайловна</a:t>
            </a:r>
          </a:p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6165304"/>
            <a:ext cx="1689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err="1" smtClean="0"/>
              <a:t>Лангепас</a:t>
            </a:r>
            <a:r>
              <a:rPr lang="ru-RU" dirty="0" smtClean="0"/>
              <a:t>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(безответный)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 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б (благополучный)              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(истинный)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 ( культурный)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 ( миролюбие)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(роскошь)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( жалеть 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 (знакомый)</a:t>
            </a: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(3 группа).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Сгруппируйте парами антонимы.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Явный 2.Активно 3.Ничтожный 4.Вечность. 5.Вперёд 6.Всегда 7.Высоко 8.Завышать 9.Круто 10.Твёрдый 11.Нужда 12.Подменный 13.Мгновение 14.Пассивно 15.Скрытый 16.Великий 17.Назад 18.Никогда 19.Занимать 20.Полого 21.Мягкий 22.Достаток 23.Поддельный 24.Низко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Ключи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– 15                                10 - 21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– 14                                11 - 22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– 16                                12 - 23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– 13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– 17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– 18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– 24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– 19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9 - 20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472518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(блиц-опрос)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92971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Подберите паронимы к словам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Составьте словосочетания:  </a:t>
            </a:r>
            <a:endParaRPr lang="en-US" sz="24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Дружеский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Злой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Глиняный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Зачинщик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Невежа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Ключи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Дружеский (привет)- дружелюбный ( человек)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Злой (рок)- злостный (нарушитель)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Глиняный ( кувшин)- глинистая ( почва)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Зачинщик (драк) – зачинатель ( направления)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Невежа ( в поведении) – невежда(в области математики)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Алгоритм выполнения задания </a:t>
            </a:r>
            <a:r>
              <a:rPr lang="ru-RU" sz="3200" b="1" dirty="0" smtClean="0"/>
              <a:t>6 (1)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1) Прочитайте текст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2) Выделите ключевые слова, важные для понимания вопроса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3) Обратите внимание на второе и третье предложения: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это, как правило, смысловой центр текста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4) Определите причинно-следственные отношения между предложениями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5) Перескажите, начиная с конца, содержание текста и сформулируйте главную информацию, которая содержится в нем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6) Соотнесите свой вариант сжатия исходного текста с предложенными вариантами ответов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) Выберите те два варианта, в которых главная информация максимально выражена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Алгоритм выполнения </a:t>
            </a:r>
            <a:r>
              <a:rPr lang="ru-RU" sz="3200" b="1" smtClean="0"/>
              <a:t>задания </a:t>
            </a:r>
            <a:r>
              <a:rPr lang="ru-RU" sz="3200" b="1" smtClean="0"/>
              <a:t>6 (2)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1) Прочитайте текст и попытайтесь понять логику автора</a:t>
            </a:r>
          </a:p>
          <a:p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2) Определите значение слова, которое необходимо вставить в предложение:</a:t>
            </a:r>
          </a:p>
          <a:p>
            <a:pPr lvl="1"/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потому что, так как, поскольку, дело в том, что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указывают на причину описываемых явлений;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поэтому, так что, отсюда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вывод из рассуждений  автора;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таким образом, итак, следовательно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подведение итогов автором рассуждениям автора;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иными (другими) словами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повторение той же самой мысли, но понятнее;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кроме того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дополнение ранее высказанной мысли чем-то новым;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например, так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пояснение того, о чем говорилось прежде;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несмотря на это, хотя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вопреки тем обстоятельствам, которые указаны в предыдущей части;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однако, зато, но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используются для противопоставления;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даже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усиливает сказанное;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не случайно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имеет значение «по этой причине»;</a:t>
            </a:r>
          </a:p>
          <a:p>
            <a:pPr lvl="1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</a:rPr>
              <a:t>- именно, ведь –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вносят значение уточнения.</a:t>
            </a:r>
            <a:endParaRPr lang="ru-RU" sz="17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Эпиграф к уроку: 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Русский народ создал русский язык - яркий, как радуга после весеннего ливня, меткий, как стрелы, певучий и богатый, задушевный, как песня над колыбелью. Что такое Родина? Это весь народ. Это его культура, его язык.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А. Н. Толстой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0003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повторить изученный материал по лексике и фразеологии, отработать навыки решения заданий по лексике в тестах ЕГЭ, развивать устную и письменную речь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32"/>
            <a:ext cx="82296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1: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Орфоэпическая разминка.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 группа                           2-4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                    5 группа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Форзац                      Камбала  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Квартал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Коклюш                     Обеспечение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Водопровод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Вероисповедание      Ворожея                           Свекла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Шарфы                       Жалюзи                            Сливовый           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.Эксперт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Начался   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Закупорить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Ходатайство               Звонишь                           Мозаичный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Премировать              Зубчатый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Влилась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Генезис                       Брала                                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Наживший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Исчерпать                   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Балованный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Поняв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Доверху                    Издревле            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Доверху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Каталог                     Мастерски                        Красивее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Кухонный                 Шарфы                             Оптовый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Углубленный            Облегчить                        Обогнала</a:t>
            </a:r>
          </a:p>
          <a:p>
            <a:pPr marL="514350" indent="-51435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Запомнить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966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глаголах прошедшего времени ж. р. ударение падает на последний слог (брал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взял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но: кл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ла, стл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ла, сл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ла).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корень- БАЛ  в словах со значением « плохо себя вести», « выполнять любые капризы», « быть изнеженным» ударение не падает( бал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ванный, балов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ть, бал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ясь)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действительных причастиях прошедшего времени с суффиксом –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вш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 у деепричастий совершенного вида перед суффиксами –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и -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вши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ударение падает на гласную, которая стоит перед этим суффиксом (наж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вший, нач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вший).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Запомнить: исч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рпать, исч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рпав.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именах существительных иноязычного происхождения (чаще французский) ударение падает на последний слог (диспанс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р, кварт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л, эксп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рт)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Много слов на земле. Есть дневные слова</a:t>
            </a:r>
          </a:p>
          <a:p>
            <a:pPr>
              <a:buNone/>
            </a:pPr>
            <a:r>
              <a:rPr lang="ru-RU" dirty="0" smtClean="0"/>
              <a:t>  В них весеннего неба сквозит синева …</a:t>
            </a:r>
          </a:p>
          <a:p>
            <a:pPr>
              <a:buNone/>
            </a:pPr>
            <a:r>
              <a:rPr lang="ru-RU" dirty="0" smtClean="0"/>
              <a:t>  Есть слова – словно раны, слова- словно суд </a:t>
            </a:r>
          </a:p>
          <a:p>
            <a:pPr>
              <a:buNone/>
            </a:pPr>
            <a:r>
              <a:rPr lang="ru-RU" dirty="0" smtClean="0"/>
              <a:t>  С ними в плен не сдаются и в плен не берут. </a:t>
            </a:r>
          </a:p>
          <a:p>
            <a:pPr>
              <a:buNone/>
            </a:pPr>
            <a:r>
              <a:rPr lang="ru-RU" dirty="0" smtClean="0"/>
              <a:t>   Словом можно убить , словом можно спасти,</a:t>
            </a:r>
          </a:p>
          <a:p>
            <a:pPr>
              <a:buNone/>
            </a:pPr>
            <a:r>
              <a:rPr lang="ru-RU" dirty="0" smtClean="0"/>
              <a:t>   Словом можно полки за собой повести.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r>
              <a:rPr lang="ru-RU" dirty="0" err="1" smtClean="0"/>
              <a:t>В.Шефнер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Задание 3 (1 группа).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лексическому значению узнайте слово и запишите его.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Человек, который противится нововведениям.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развития.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взглядов на природу и общество.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Одинаковым по смыслу слову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народовластие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является слово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Антоним к слову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идентичный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Антоним к слову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лаконичный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Освобождение от зависимости, предрассудков, уравнение в правах.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Синоним к слову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первенство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Ключи: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Консерватор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Траектория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Мировоззрение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Демократия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Многословный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Эмансипация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0108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 (2 группа).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9144064" cy="438912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лишнее слово в ряду синонимов: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а)бессердечный, б) бездушный, в) черствый, г ) безответственный;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а) вежливый, б)благополучный, в)учтивый, г)предупредительный  ; 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интересный, б) занимательный , в)достойный внимания, г) истинный;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а)культурный, б)искусный, в) просвещенный, г)цивилизованный;  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а)мировоззрение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б)миролюбие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в) миропонимание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миросозерцание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а)величие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б)величественность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в) роскошь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г) грандиозность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жалеть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 жаловаться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сетовать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г) роптать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8)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 знаменитый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 ) знакомый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в) известный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г)признанный.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1407</TotalTime>
  <Words>911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Урок- практикум « Лексика и фразеология русского языка. Подготовка к ЕГЭ»</vt:lpstr>
      <vt:lpstr>Слайд 2</vt:lpstr>
      <vt:lpstr>Цель урока: повторить изученный материал по лексике и фразеологии, отработать навыки решения заданий по лексике в тестах ЕГЭ, развивать устную и письменную речь. </vt:lpstr>
      <vt:lpstr>Слайд 4</vt:lpstr>
      <vt:lpstr>Запомнить</vt:lpstr>
      <vt:lpstr>Слайд 6</vt:lpstr>
      <vt:lpstr> Задание 3 (1 группа).</vt:lpstr>
      <vt:lpstr>   Ключи:</vt:lpstr>
      <vt:lpstr>Задание 3 (2 группа).</vt:lpstr>
      <vt:lpstr>Ключи</vt:lpstr>
      <vt:lpstr>Задание 3 (3 группа).</vt:lpstr>
      <vt:lpstr>Ключи</vt:lpstr>
      <vt:lpstr>Задание 4 (блиц-опрос)</vt:lpstr>
      <vt:lpstr>Ключи</vt:lpstr>
      <vt:lpstr>Алгоритм выполнения задания 6 (1)</vt:lpstr>
      <vt:lpstr>Алгоритм выполнения задания 6 (2)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 по русскому языку.</dc:title>
  <dc:creator>330</dc:creator>
  <cp:lastModifiedBy>209-АВ</cp:lastModifiedBy>
  <cp:revision>163</cp:revision>
  <dcterms:created xsi:type="dcterms:W3CDTF">2017-03-02T07:06:11Z</dcterms:created>
  <dcterms:modified xsi:type="dcterms:W3CDTF">2017-04-13T03:03:13Z</dcterms:modified>
</cp:coreProperties>
</file>